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72"/>
    <p:restoredTop sz="91613"/>
  </p:normalViewPr>
  <p:slideViewPr>
    <p:cSldViewPr snapToGrid="0">
      <p:cViewPr varScale="1">
        <p:scale>
          <a:sx n="147" d="100"/>
          <a:sy n="147" d="100"/>
        </p:scale>
        <p:origin x="46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media/image1.png>
</file>

<file path=ppt/media/image10.jpg>
</file>

<file path=ppt/media/image2.jpeg>
</file>

<file path=ppt/media/image2.png>
</file>

<file path=ppt/media/image3.jpg>
</file>

<file path=ppt/media/image4.jpe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October 13, 2024</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757252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October 13, 2024</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50892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October 13, 2024</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757464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October 13, 2024</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757181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October 13, 2024</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42377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October 13, 2024</a:t>
            </a:fld>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3391365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October 13, 2024</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01530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October 13, 2024</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62109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October 13, 2024</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6784462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October 13, 2024</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268615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October 13, 2024</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915065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A33960BD-7AC1-4217-9611-AAA56D3EE38F}" type="datetime4">
              <a:rPr lang="en-US" smtClean="0"/>
              <a:pPr/>
              <a:t>October 13, 2024</a:t>
            </a:fld>
            <a:endParaRPr lang="en-US" dirty="0">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dirty="0">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a:t>
            </a:fld>
            <a:endParaRPr lang="en-US">
              <a:latin typeface="+mn-lt"/>
            </a:endParaRPr>
          </a:p>
        </p:txBody>
      </p:sp>
      <mc:AlternateContent xmlns:mc="http://schemas.openxmlformats.org/markup-compatibility/2006" xmlns:p14="http://schemas.microsoft.com/office/powerpoint/2010/main">
        <mc:Choice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xmlns="">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2071443174"/>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62" r:id="rId7"/>
    <p:sldLayoutId id="2147483663" r:id="rId8"/>
    <p:sldLayoutId id="2147483664" r:id="rId9"/>
    <p:sldLayoutId id="2147483665" r:id="rId10"/>
    <p:sldLayoutId id="2147483672" r:id="rId11"/>
  </p:sldLayoutIdLst>
  <p:hf sldNum="0"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pes on a tree">
            <a:extLst>
              <a:ext uri="{FF2B5EF4-FFF2-40B4-BE49-F238E27FC236}">
                <a16:creationId xmlns:a16="http://schemas.microsoft.com/office/drawing/2014/main" id="{4097394A-4685-C922-29F5-16D68826EA37}"/>
              </a:ext>
            </a:extLst>
          </p:cNvPr>
          <p:cNvPicPr>
            <a:picLocks noChangeAspect="1"/>
          </p:cNvPicPr>
          <p:nvPr/>
        </p:nvPicPr>
        <p:blipFill>
          <a:blip r:embed="rId2"/>
          <a:srcRect t="3372" b="12358"/>
          <a:stretch/>
        </p:blipFill>
        <p:spPr>
          <a:xfrm>
            <a:off x="20" y="10"/>
            <a:ext cx="12191979" cy="6857989"/>
          </a:xfrm>
          <a:prstGeom prst="rect">
            <a:avLst/>
          </a:prstGeom>
        </p:spPr>
      </p:pic>
      <p:sp useBgFill="1">
        <p:nvSpPr>
          <p:cNvPr id="11" name="Freeform: Shape 10">
            <a:extLst>
              <a:ext uri="{FF2B5EF4-FFF2-40B4-BE49-F238E27FC236}">
                <a16:creationId xmlns:a16="http://schemas.microsoft.com/office/drawing/2014/main" id="{9752D771-2D72-4B2C-B816-121D10C38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3232" y="727064"/>
            <a:ext cx="3898347" cy="4256103"/>
          </a:xfrm>
          <a:custGeom>
            <a:avLst/>
            <a:gdLst>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87367 w 3898347"/>
              <a:gd name="connsiteY122" fmla="*/ 4246680 h 4299085"/>
              <a:gd name="connsiteX123" fmla="*/ 37148 w 3898347"/>
              <a:gd name="connsiteY123" fmla="*/ 4289154 h 4299085"/>
              <a:gd name="connsiteX124" fmla="*/ 5850 w 3898347"/>
              <a:gd name="connsiteY124" fmla="*/ 4296945 h 4299085"/>
              <a:gd name="connsiteX125" fmla="*/ 0 w 3898347"/>
              <a:gd name="connsiteY125" fmla="*/ 4299085 h 4299085"/>
              <a:gd name="connsiteX126" fmla="*/ 0 w 3898347"/>
              <a:gd name="connsiteY126" fmla="*/ 15850 h 4299085"/>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37148 w 3898347"/>
              <a:gd name="connsiteY122" fmla="*/ 4289154 h 4299085"/>
              <a:gd name="connsiteX123" fmla="*/ 5850 w 3898347"/>
              <a:gd name="connsiteY123" fmla="*/ 4296945 h 4299085"/>
              <a:gd name="connsiteX124" fmla="*/ 0 w 3898347"/>
              <a:gd name="connsiteY124" fmla="*/ 4299085 h 4299085"/>
              <a:gd name="connsiteX125" fmla="*/ 0 w 3898347"/>
              <a:gd name="connsiteY125" fmla="*/ 15850 h 4299085"/>
              <a:gd name="connsiteX126" fmla="*/ 3898347 w 3898347"/>
              <a:gd name="connsiteY126" fmla="*/ 0 h 429908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37148 w 3898347"/>
              <a:gd name="connsiteY122" fmla="*/ 4289154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82528 w 3898347"/>
              <a:gd name="connsiteY122" fmla="*/ 4275540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83259 w 3898347"/>
              <a:gd name="connsiteY9" fmla="*/ 3825276 h 4275540"/>
              <a:gd name="connsiteX10" fmla="*/ 3729936 w 3898347"/>
              <a:gd name="connsiteY10" fmla="*/ 3815386 h 4275540"/>
              <a:gd name="connsiteX11" fmla="*/ 3726018 w 3898347"/>
              <a:gd name="connsiteY11" fmla="*/ 3815100 h 4275540"/>
              <a:gd name="connsiteX12" fmla="*/ 3725413 w 3898347"/>
              <a:gd name="connsiteY12" fmla="*/ 3814615 h 4275540"/>
              <a:gd name="connsiteX13" fmla="*/ 3713801 w 3898347"/>
              <a:gd name="connsiteY13" fmla="*/ 3811018 h 4275540"/>
              <a:gd name="connsiteX14" fmla="*/ 3709087 w 3898347"/>
              <a:gd name="connsiteY14" fmla="*/ 3813195 h 4275540"/>
              <a:gd name="connsiteX15" fmla="*/ 3698038 w 3898347"/>
              <a:gd name="connsiteY15" fmla="*/ 3806182 h 4275540"/>
              <a:gd name="connsiteX16" fmla="*/ 3662227 w 3898347"/>
              <a:gd name="connsiteY16" fmla="*/ 3807761 h 4275540"/>
              <a:gd name="connsiteX17" fmla="*/ 3659872 w 3898347"/>
              <a:gd name="connsiteY17" fmla="*/ 3805524 h 4275540"/>
              <a:gd name="connsiteX18" fmla="*/ 3643454 w 3898347"/>
              <a:gd name="connsiteY18" fmla="*/ 3794831 h 4275540"/>
              <a:gd name="connsiteX19" fmla="*/ 3624789 w 3898347"/>
              <a:gd name="connsiteY19" fmla="*/ 3803185 h 4275540"/>
              <a:gd name="connsiteX20" fmla="*/ 3602327 w 3898347"/>
              <a:gd name="connsiteY20" fmla="*/ 3794616 h 4275540"/>
              <a:gd name="connsiteX21" fmla="*/ 3596645 w 3898347"/>
              <a:gd name="connsiteY21" fmla="*/ 3797108 h 4275540"/>
              <a:gd name="connsiteX22" fmla="*/ 3574144 w 3898347"/>
              <a:gd name="connsiteY22" fmla="*/ 3795108 h 4275540"/>
              <a:gd name="connsiteX23" fmla="*/ 3562310 w 3898347"/>
              <a:gd name="connsiteY23" fmla="*/ 3787534 h 4275540"/>
              <a:gd name="connsiteX24" fmla="*/ 3551635 w 3898347"/>
              <a:gd name="connsiteY24" fmla="*/ 3797705 h 4275540"/>
              <a:gd name="connsiteX25" fmla="*/ 3550175 w 3898347"/>
              <a:gd name="connsiteY25" fmla="*/ 3803199 h 4275540"/>
              <a:gd name="connsiteX26" fmla="*/ 3542668 w 3898347"/>
              <a:gd name="connsiteY26" fmla="*/ 3803283 h 4275540"/>
              <a:gd name="connsiteX27" fmla="*/ 3533033 w 3898347"/>
              <a:gd name="connsiteY27" fmla="*/ 3799071 h 4275540"/>
              <a:gd name="connsiteX28" fmla="*/ 3521726 w 3898347"/>
              <a:gd name="connsiteY28" fmla="*/ 3804691 h 4275540"/>
              <a:gd name="connsiteX29" fmla="*/ 3520080 w 3898347"/>
              <a:gd name="connsiteY29" fmla="*/ 3805210 h 4275540"/>
              <a:gd name="connsiteX30" fmla="*/ 3508491 w 3898347"/>
              <a:gd name="connsiteY30" fmla="*/ 3797398 h 4275540"/>
              <a:gd name="connsiteX31" fmla="*/ 3503787 w 3898347"/>
              <a:gd name="connsiteY31" fmla="*/ 3797787 h 4275540"/>
              <a:gd name="connsiteX32" fmla="*/ 3492165 w 3898347"/>
              <a:gd name="connsiteY32" fmla="*/ 3799887 h 4275540"/>
              <a:gd name="connsiteX33" fmla="*/ 3472233 w 3898347"/>
              <a:gd name="connsiteY33" fmla="*/ 3805682 h 4275540"/>
              <a:gd name="connsiteX34" fmla="*/ 3465921 w 3898347"/>
              <a:gd name="connsiteY34" fmla="*/ 3805814 h 4275540"/>
              <a:gd name="connsiteX35" fmla="*/ 3455541 w 3898347"/>
              <a:gd name="connsiteY35" fmla="*/ 3815505 h 4275540"/>
              <a:gd name="connsiteX36" fmla="*/ 3429027 w 3898347"/>
              <a:gd name="connsiteY36" fmla="*/ 3816906 h 4275540"/>
              <a:gd name="connsiteX37" fmla="*/ 3369507 w 3898347"/>
              <a:gd name="connsiteY37" fmla="*/ 3825563 h 4275540"/>
              <a:gd name="connsiteX38" fmla="*/ 3324491 w 3898347"/>
              <a:gd name="connsiteY38" fmla="*/ 3832006 h 4275540"/>
              <a:gd name="connsiteX39" fmla="*/ 3244235 w 3898347"/>
              <a:gd name="connsiteY39" fmla="*/ 3834376 h 4275540"/>
              <a:gd name="connsiteX40" fmla="*/ 3226507 w 3898347"/>
              <a:gd name="connsiteY40" fmla="*/ 3820131 h 4275540"/>
              <a:gd name="connsiteX41" fmla="*/ 3191688 w 3898347"/>
              <a:gd name="connsiteY41" fmla="*/ 3837359 h 4275540"/>
              <a:gd name="connsiteX42" fmla="*/ 3185553 w 3898347"/>
              <a:gd name="connsiteY42" fmla="*/ 3859030 h 4275540"/>
              <a:gd name="connsiteX43" fmla="*/ 3137926 w 3898347"/>
              <a:gd name="connsiteY43" fmla="*/ 3867782 h 4275540"/>
              <a:gd name="connsiteX44" fmla="*/ 3090188 w 3898347"/>
              <a:gd name="connsiteY44" fmla="*/ 3855036 h 4275540"/>
              <a:gd name="connsiteX45" fmla="*/ 3031422 w 3898347"/>
              <a:gd name="connsiteY45" fmla="*/ 3858298 h 4275540"/>
              <a:gd name="connsiteX46" fmla="*/ 2996288 w 3898347"/>
              <a:gd name="connsiteY46" fmla="*/ 3860020 h 4275540"/>
              <a:gd name="connsiteX47" fmla="*/ 2901661 w 3898347"/>
              <a:gd name="connsiteY47" fmla="*/ 3882243 h 4275540"/>
              <a:gd name="connsiteX48" fmla="*/ 2782141 w 3898347"/>
              <a:gd name="connsiteY48" fmla="*/ 3932983 h 4275540"/>
              <a:gd name="connsiteX49" fmla="*/ 2749597 w 3898347"/>
              <a:gd name="connsiteY49" fmla="*/ 3956746 h 4275540"/>
              <a:gd name="connsiteX50" fmla="*/ 2730493 w 3898347"/>
              <a:gd name="connsiteY50" fmla="*/ 3955236 h 4275540"/>
              <a:gd name="connsiteX51" fmla="*/ 2707507 w 3898347"/>
              <a:gd name="connsiteY51" fmla="*/ 3947771 h 4275540"/>
              <a:gd name="connsiteX52" fmla="*/ 2701937 w 3898347"/>
              <a:gd name="connsiteY52" fmla="*/ 3950565 h 4275540"/>
              <a:gd name="connsiteX53" fmla="*/ 2679435 w 3898347"/>
              <a:gd name="connsiteY53" fmla="*/ 3949768 h 4275540"/>
              <a:gd name="connsiteX54" fmla="*/ 2667352 w 3898347"/>
              <a:gd name="connsiteY54" fmla="*/ 3942821 h 4275540"/>
              <a:gd name="connsiteX55" fmla="*/ 2657096 w 3898347"/>
              <a:gd name="connsiteY55" fmla="*/ 3953571 h 4275540"/>
              <a:gd name="connsiteX56" fmla="*/ 2655161 w 3898347"/>
              <a:gd name="connsiteY56" fmla="*/ 3962216 h 4275540"/>
              <a:gd name="connsiteX57" fmla="*/ 2638604 w 3898347"/>
              <a:gd name="connsiteY57" fmla="*/ 3955936 h 4275540"/>
              <a:gd name="connsiteX58" fmla="*/ 2626185 w 3898347"/>
              <a:gd name="connsiteY58" fmla="*/ 3962937 h 4275540"/>
              <a:gd name="connsiteX59" fmla="*/ 2614077 w 3898347"/>
              <a:gd name="connsiteY59" fmla="*/ 3955576 h 4275540"/>
              <a:gd name="connsiteX60" fmla="*/ 2609403 w 3898347"/>
              <a:gd name="connsiteY60" fmla="*/ 3956215 h 4275540"/>
              <a:gd name="connsiteX61" fmla="*/ 2597896 w 3898347"/>
              <a:gd name="connsiteY61" fmla="*/ 3958939 h 4275540"/>
              <a:gd name="connsiteX62" fmla="*/ 2578251 w 3898347"/>
              <a:gd name="connsiteY62" fmla="*/ 3965812 h 4275540"/>
              <a:gd name="connsiteX63" fmla="*/ 2571961 w 3898347"/>
              <a:gd name="connsiteY63" fmla="*/ 3966278 h 4275540"/>
              <a:gd name="connsiteX64" fmla="*/ 2559399 w 3898347"/>
              <a:gd name="connsiteY64" fmla="*/ 3979193 h 4275540"/>
              <a:gd name="connsiteX65" fmla="*/ 2533560 w 3898347"/>
              <a:gd name="connsiteY65" fmla="*/ 3988160 h 4275540"/>
              <a:gd name="connsiteX66" fmla="*/ 2515299 w 3898347"/>
              <a:gd name="connsiteY66" fmla="*/ 4016867 h 4275540"/>
              <a:gd name="connsiteX67" fmla="*/ 2513423 w 3898347"/>
              <a:gd name="connsiteY67" fmla="*/ 4018759 h 4275540"/>
              <a:gd name="connsiteX68" fmla="*/ 2482991 w 3898347"/>
              <a:gd name="connsiteY68" fmla="*/ 4012935 h 4275540"/>
              <a:gd name="connsiteX69" fmla="*/ 2446940 w 3898347"/>
              <a:gd name="connsiteY69" fmla="*/ 4021172 h 4275540"/>
              <a:gd name="connsiteX70" fmla="*/ 2404883 w 3898347"/>
              <a:gd name="connsiteY70" fmla="*/ 4024808 h 4275540"/>
              <a:gd name="connsiteX71" fmla="*/ 2373894 w 3898347"/>
              <a:gd name="connsiteY71" fmla="*/ 4023827 h 4275540"/>
              <a:gd name="connsiteX72" fmla="*/ 2297080 w 3898347"/>
              <a:gd name="connsiteY72" fmla="*/ 4040841 h 4275540"/>
              <a:gd name="connsiteX73" fmla="*/ 2170615 w 3898347"/>
              <a:gd name="connsiteY73" fmla="*/ 4077196 h 4275540"/>
              <a:gd name="connsiteX74" fmla="*/ 2143580 w 3898347"/>
              <a:gd name="connsiteY74" fmla="*/ 4083102 h 4275540"/>
              <a:gd name="connsiteX75" fmla="*/ 2119893 w 3898347"/>
              <a:gd name="connsiteY75" fmla="*/ 4080874 h 4275540"/>
              <a:gd name="connsiteX76" fmla="*/ 2114008 w 3898347"/>
              <a:gd name="connsiteY76" fmla="*/ 4073996 h 4275540"/>
              <a:gd name="connsiteX77" fmla="*/ 2099067 w 3898347"/>
              <a:gd name="connsiteY77" fmla="*/ 4076068 h 4275540"/>
              <a:gd name="connsiteX78" fmla="*/ 2095000 w 3898347"/>
              <a:gd name="connsiteY78" fmla="*/ 4075096 h 4275540"/>
              <a:gd name="connsiteX79" fmla="*/ 2071767 w 3898347"/>
              <a:gd name="connsiteY79" fmla="*/ 4071044 h 4275540"/>
              <a:gd name="connsiteX80" fmla="*/ 2024486 w 3898347"/>
              <a:gd name="connsiteY80" fmla="*/ 4100276 h 4275540"/>
              <a:gd name="connsiteX81" fmla="*/ 1964411 w 3898347"/>
              <a:gd name="connsiteY81" fmla="*/ 4105069 h 4275540"/>
              <a:gd name="connsiteX82" fmla="*/ 1739945 w 3898347"/>
              <a:gd name="connsiteY82" fmla="*/ 4171795 h 4275540"/>
              <a:gd name="connsiteX83" fmla="*/ 1610556 w 3898347"/>
              <a:gd name="connsiteY83" fmla="*/ 4167701 h 4275540"/>
              <a:gd name="connsiteX84" fmla="*/ 1553623 w 3898347"/>
              <a:gd name="connsiteY84" fmla="*/ 4236045 h 4275540"/>
              <a:gd name="connsiteX85" fmla="*/ 1548640 w 3898347"/>
              <a:gd name="connsiteY85" fmla="*/ 4238297 h 4275540"/>
              <a:gd name="connsiteX86" fmla="*/ 1530136 w 3898347"/>
              <a:gd name="connsiteY86" fmla="*/ 4227121 h 4275540"/>
              <a:gd name="connsiteX87" fmla="*/ 1508787 w 3898347"/>
              <a:gd name="connsiteY87" fmla="*/ 4234213 h 4275540"/>
              <a:gd name="connsiteX88" fmla="*/ 1488914 w 3898347"/>
              <a:gd name="connsiteY88" fmla="*/ 4241772 h 4275540"/>
              <a:gd name="connsiteX89" fmla="*/ 1488999 w 3898347"/>
              <a:gd name="connsiteY89" fmla="*/ 4251186 h 4275540"/>
              <a:gd name="connsiteX90" fmla="*/ 1475364 w 3898347"/>
              <a:gd name="connsiteY90" fmla="*/ 4248364 h 4275540"/>
              <a:gd name="connsiteX91" fmla="*/ 1457275 w 3898347"/>
              <a:gd name="connsiteY91" fmla="*/ 4252863 h 4275540"/>
              <a:gd name="connsiteX92" fmla="*/ 1448085 w 3898347"/>
              <a:gd name="connsiteY92" fmla="*/ 4248391 h 4275540"/>
              <a:gd name="connsiteX93" fmla="*/ 1315306 w 3898347"/>
              <a:gd name="connsiteY93" fmla="*/ 4237004 h 4275540"/>
              <a:gd name="connsiteX94" fmla="*/ 1272434 w 3898347"/>
              <a:gd name="connsiteY94" fmla="*/ 4244958 h 4275540"/>
              <a:gd name="connsiteX95" fmla="*/ 1231567 w 3898347"/>
              <a:gd name="connsiteY95" fmla="*/ 4219356 h 4275540"/>
              <a:gd name="connsiteX96" fmla="*/ 1216643 w 3898347"/>
              <a:gd name="connsiteY96" fmla="*/ 4229828 h 4275540"/>
              <a:gd name="connsiteX97" fmla="*/ 1214101 w 3898347"/>
              <a:gd name="connsiteY97" fmla="*/ 4231991 h 4275540"/>
              <a:gd name="connsiteX98" fmla="*/ 1203193 w 3898347"/>
              <a:gd name="connsiteY98" fmla="*/ 4232867 h 4275540"/>
              <a:gd name="connsiteX99" fmla="*/ 1201049 w 3898347"/>
              <a:gd name="connsiteY99" fmla="*/ 4242842 h 4275540"/>
              <a:gd name="connsiteX100" fmla="*/ 1185298 w 3898347"/>
              <a:gd name="connsiteY100" fmla="*/ 4251133 h 4275540"/>
              <a:gd name="connsiteX101" fmla="*/ 1164955 w 3898347"/>
              <a:gd name="connsiteY101" fmla="*/ 4250027 h 4275540"/>
              <a:gd name="connsiteX102" fmla="*/ 1067357 w 3898347"/>
              <a:gd name="connsiteY102" fmla="*/ 4233908 h 4275540"/>
              <a:gd name="connsiteX103" fmla="*/ 1009492 w 3898347"/>
              <a:gd name="connsiteY103" fmla="*/ 4230455 h 4275540"/>
              <a:gd name="connsiteX104" fmla="*/ 988345 w 3898347"/>
              <a:gd name="connsiteY104" fmla="*/ 4238880 h 4275540"/>
              <a:gd name="connsiteX105" fmla="*/ 958251 w 3898347"/>
              <a:gd name="connsiteY105" fmla="*/ 4244100 h 4275540"/>
              <a:gd name="connsiteX106" fmla="*/ 905785 w 3898347"/>
              <a:gd name="connsiteY106" fmla="*/ 4260845 h 4275540"/>
              <a:gd name="connsiteX107" fmla="*/ 834176 w 3898347"/>
              <a:gd name="connsiteY107" fmla="*/ 4270241 h 4275540"/>
              <a:gd name="connsiteX108" fmla="*/ 778474 w 3898347"/>
              <a:gd name="connsiteY108" fmla="*/ 4235526 h 4275540"/>
              <a:gd name="connsiteX109" fmla="*/ 774418 w 3898347"/>
              <a:gd name="connsiteY109" fmla="*/ 4242583 h 4275540"/>
              <a:gd name="connsiteX110" fmla="*/ 737705 w 3898347"/>
              <a:gd name="connsiteY110" fmla="*/ 4238891 h 4275540"/>
              <a:gd name="connsiteX111" fmla="*/ 605027 w 3898347"/>
              <a:gd name="connsiteY111" fmla="*/ 4175863 h 4275540"/>
              <a:gd name="connsiteX112" fmla="*/ 533391 w 3898347"/>
              <a:gd name="connsiteY112" fmla="*/ 4170035 h 4275540"/>
              <a:gd name="connsiteX113" fmla="*/ 508621 w 3898347"/>
              <a:gd name="connsiteY113" fmla="*/ 4176044 h 4275540"/>
              <a:gd name="connsiteX114" fmla="*/ 467082 w 3898347"/>
              <a:gd name="connsiteY114" fmla="*/ 4185616 h 4275540"/>
              <a:gd name="connsiteX115" fmla="*/ 437646 w 3898347"/>
              <a:gd name="connsiteY115" fmla="*/ 4212658 h 4275540"/>
              <a:gd name="connsiteX116" fmla="*/ 402271 w 3898347"/>
              <a:gd name="connsiteY116" fmla="*/ 4212774 h 4275540"/>
              <a:gd name="connsiteX117" fmla="*/ 391968 w 3898347"/>
              <a:gd name="connsiteY117" fmla="*/ 4187073 h 4275540"/>
              <a:gd name="connsiteX118" fmla="*/ 354806 w 3898347"/>
              <a:gd name="connsiteY118" fmla="*/ 4195545 h 4275540"/>
              <a:gd name="connsiteX119" fmla="*/ 298662 w 3898347"/>
              <a:gd name="connsiteY119" fmla="*/ 4211227 h 4275540"/>
              <a:gd name="connsiteX120" fmla="*/ 265740 w 3898347"/>
              <a:gd name="connsiteY120" fmla="*/ 4213623 h 4275540"/>
              <a:gd name="connsiteX121" fmla="*/ 176403 w 3898347"/>
              <a:gd name="connsiteY121" fmla="*/ 4227393 h 4275540"/>
              <a:gd name="connsiteX122" fmla="*/ 82528 w 3898347"/>
              <a:gd name="connsiteY122" fmla="*/ 4275540 h 4275540"/>
              <a:gd name="connsiteX123" fmla="*/ 19464 w 3898347"/>
              <a:gd name="connsiteY123" fmla="*/ 4256103 h 4275540"/>
              <a:gd name="connsiteX124" fmla="*/ 0 w 3898347"/>
              <a:gd name="connsiteY124" fmla="*/ 4221939 h 4275540"/>
              <a:gd name="connsiteX125" fmla="*/ 0 w 3898347"/>
              <a:gd name="connsiteY125" fmla="*/ 15850 h 4275540"/>
              <a:gd name="connsiteX126" fmla="*/ 3898347 w 3898347"/>
              <a:gd name="connsiteY126"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50175 w 3898347"/>
              <a:gd name="connsiteY24" fmla="*/ 3803199 h 4275540"/>
              <a:gd name="connsiteX25" fmla="*/ 3542668 w 3898347"/>
              <a:gd name="connsiteY25" fmla="*/ 3803283 h 4275540"/>
              <a:gd name="connsiteX26" fmla="*/ 3533033 w 3898347"/>
              <a:gd name="connsiteY26" fmla="*/ 3799071 h 4275540"/>
              <a:gd name="connsiteX27" fmla="*/ 3521726 w 3898347"/>
              <a:gd name="connsiteY27" fmla="*/ 3804691 h 4275540"/>
              <a:gd name="connsiteX28" fmla="*/ 3520080 w 3898347"/>
              <a:gd name="connsiteY28" fmla="*/ 3805210 h 4275540"/>
              <a:gd name="connsiteX29" fmla="*/ 3508491 w 3898347"/>
              <a:gd name="connsiteY29" fmla="*/ 3797398 h 4275540"/>
              <a:gd name="connsiteX30" fmla="*/ 3503787 w 3898347"/>
              <a:gd name="connsiteY30" fmla="*/ 3797787 h 4275540"/>
              <a:gd name="connsiteX31" fmla="*/ 3492165 w 3898347"/>
              <a:gd name="connsiteY31" fmla="*/ 3799887 h 4275540"/>
              <a:gd name="connsiteX32" fmla="*/ 3472233 w 3898347"/>
              <a:gd name="connsiteY32" fmla="*/ 3805682 h 4275540"/>
              <a:gd name="connsiteX33" fmla="*/ 3465921 w 3898347"/>
              <a:gd name="connsiteY33" fmla="*/ 3805814 h 4275540"/>
              <a:gd name="connsiteX34" fmla="*/ 3455541 w 3898347"/>
              <a:gd name="connsiteY34" fmla="*/ 3815505 h 4275540"/>
              <a:gd name="connsiteX35" fmla="*/ 3429027 w 3898347"/>
              <a:gd name="connsiteY35" fmla="*/ 3816906 h 4275540"/>
              <a:gd name="connsiteX36" fmla="*/ 3369507 w 3898347"/>
              <a:gd name="connsiteY36" fmla="*/ 3825563 h 4275540"/>
              <a:gd name="connsiteX37" fmla="*/ 3324491 w 3898347"/>
              <a:gd name="connsiteY37" fmla="*/ 3832006 h 4275540"/>
              <a:gd name="connsiteX38" fmla="*/ 3244235 w 3898347"/>
              <a:gd name="connsiteY38" fmla="*/ 3834376 h 4275540"/>
              <a:gd name="connsiteX39" fmla="*/ 3226507 w 3898347"/>
              <a:gd name="connsiteY39" fmla="*/ 3820131 h 4275540"/>
              <a:gd name="connsiteX40" fmla="*/ 3191688 w 3898347"/>
              <a:gd name="connsiteY40" fmla="*/ 3837359 h 4275540"/>
              <a:gd name="connsiteX41" fmla="*/ 3185553 w 3898347"/>
              <a:gd name="connsiteY41" fmla="*/ 3859030 h 4275540"/>
              <a:gd name="connsiteX42" fmla="*/ 3137926 w 3898347"/>
              <a:gd name="connsiteY42" fmla="*/ 3867782 h 4275540"/>
              <a:gd name="connsiteX43" fmla="*/ 3090188 w 3898347"/>
              <a:gd name="connsiteY43" fmla="*/ 3855036 h 4275540"/>
              <a:gd name="connsiteX44" fmla="*/ 3031422 w 3898347"/>
              <a:gd name="connsiteY44" fmla="*/ 3858298 h 4275540"/>
              <a:gd name="connsiteX45" fmla="*/ 2996288 w 3898347"/>
              <a:gd name="connsiteY45" fmla="*/ 3860020 h 4275540"/>
              <a:gd name="connsiteX46" fmla="*/ 2901661 w 3898347"/>
              <a:gd name="connsiteY46" fmla="*/ 3882243 h 4275540"/>
              <a:gd name="connsiteX47" fmla="*/ 2782141 w 3898347"/>
              <a:gd name="connsiteY47" fmla="*/ 3932983 h 4275540"/>
              <a:gd name="connsiteX48" fmla="*/ 2749597 w 3898347"/>
              <a:gd name="connsiteY48" fmla="*/ 3956746 h 4275540"/>
              <a:gd name="connsiteX49" fmla="*/ 2730493 w 3898347"/>
              <a:gd name="connsiteY49" fmla="*/ 3955236 h 4275540"/>
              <a:gd name="connsiteX50" fmla="*/ 2707507 w 3898347"/>
              <a:gd name="connsiteY50" fmla="*/ 3947771 h 4275540"/>
              <a:gd name="connsiteX51" fmla="*/ 2701937 w 3898347"/>
              <a:gd name="connsiteY51" fmla="*/ 3950565 h 4275540"/>
              <a:gd name="connsiteX52" fmla="*/ 2679435 w 3898347"/>
              <a:gd name="connsiteY52" fmla="*/ 3949768 h 4275540"/>
              <a:gd name="connsiteX53" fmla="*/ 2667352 w 3898347"/>
              <a:gd name="connsiteY53" fmla="*/ 3942821 h 4275540"/>
              <a:gd name="connsiteX54" fmla="*/ 2657096 w 3898347"/>
              <a:gd name="connsiteY54" fmla="*/ 3953571 h 4275540"/>
              <a:gd name="connsiteX55" fmla="*/ 2655161 w 3898347"/>
              <a:gd name="connsiteY55" fmla="*/ 3962216 h 4275540"/>
              <a:gd name="connsiteX56" fmla="*/ 2638604 w 3898347"/>
              <a:gd name="connsiteY56" fmla="*/ 3955936 h 4275540"/>
              <a:gd name="connsiteX57" fmla="*/ 2626185 w 3898347"/>
              <a:gd name="connsiteY57" fmla="*/ 3962937 h 4275540"/>
              <a:gd name="connsiteX58" fmla="*/ 2614077 w 3898347"/>
              <a:gd name="connsiteY58" fmla="*/ 3955576 h 4275540"/>
              <a:gd name="connsiteX59" fmla="*/ 2609403 w 3898347"/>
              <a:gd name="connsiteY59" fmla="*/ 3956215 h 4275540"/>
              <a:gd name="connsiteX60" fmla="*/ 2597896 w 3898347"/>
              <a:gd name="connsiteY60" fmla="*/ 3958939 h 4275540"/>
              <a:gd name="connsiteX61" fmla="*/ 2578251 w 3898347"/>
              <a:gd name="connsiteY61" fmla="*/ 3965812 h 4275540"/>
              <a:gd name="connsiteX62" fmla="*/ 2571961 w 3898347"/>
              <a:gd name="connsiteY62" fmla="*/ 3966278 h 4275540"/>
              <a:gd name="connsiteX63" fmla="*/ 2559399 w 3898347"/>
              <a:gd name="connsiteY63" fmla="*/ 3979193 h 4275540"/>
              <a:gd name="connsiteX64" fmla="*/ 2533560 w 3898347"/>
              <a:gd name="connsiteY64" fmla="*/ 3988160 h 4275540"/>
              <a:gd name="connsiteX65" fmla="*/ 2515299 w 3898347"/>
              <a:gd name="connsiteY65" fmla="*/ 4016867 h 4275540"/>
              <a:gd name="connsiteX66" fmla="*/ 2513423 w 3898347"/>
              <a:gd name="connsiteY66" fmla="*/ 4018759 h 4275540"/>
              <a:gd name="connsiteX67" fmla="*/ 2482991 w 3898347"/>
              <a:gd name="connsiteY67" fmla="*/ 4012935 h 4275540"/>
              <a:gd name="connsiteX68" fmla="*/ 2446940 w 3898347"/>
              <a:gd name="connsiteY68" fmla="*/ 4021172 h 4275540"/>
              <a:gd name="connsiteX69" fmla="*/ 2404883 w 3898347"/>
              <a:gd name="connsiteY69" fmla="*/ 4024808 h 4275540"/>
              <a:gd name="connsiteX70" fmla="*/ 2373894 w 3898347"/>
              <a:gd name="connsiteY70" fmla="*/ 4023827 h 4275540"/>
              <a:gd name="connsiteX71" fmla="*/ 2297080 w 3898347"/>
              <a:gd name="connsiteY71" fmla="*/ 4040841 h 4275540"/>
              <a:gd name="connsiteX72" fmla="*/ 2170615 w 3898347"/>
              <a:gd name="connsiteY72" fmla="*/ 4077196 h 4275540"/>
              <a:gd name="connsiteX73" fmla="*/ 2143580 w 3898347"/>
              <a:gd name="connsiteY73" fmla="*/ 4083102 h 4275540"/>
              <a:gd name="connsiteX74" fmla="*/ 2119893 w 3898347"/>
              <a:gd name="connsiteY74" fmla="*/ 4080874 h 4275540"/>
              <a:gd name="connsiteX75" fmla="*/ 2114008 w 3898347"/>
              <a:gd name="connsiteY75" fmla="*/ 4073996 h 4275540"/>
              <a:gd name="connsiteX76" fmla="*/ 2099067 w 3898347"/>
              <a:gd name="connsiteY76" fmla="*/ 4076068 h 4275540"/>
              <a:gd name="connsiteX77" fmla="*/ 2095000 w 3898347"/>
              <a:gd name="connsiteY77" fmla="*/ 4075096 h 4275540"/>
              <a:gd name="connsiteX78" fmla="*/ 2071767 w 3898347"/>
              <a:gd name="connsiteY78" fmla="*/ 4071044 h 4275540"/>
              <a:gd name="connsiteX79" fmla="*/ 2024486 w 3898347"/>
              <a:gd name="connsiteY79" fmla="*/ 4100276 h 4275540"/>
              <a:gd name="connsiteX80" fmla="*/ 1964411 w 3898347"/>
              <a:gd name="connsiteY80" fmla="*/ 4105069 h 4275540"/>
              <a:gd name="connsiteX81" fmla="*/ 1739945 w 3898347"/>
              <a:gd name="connsiteY81" fmla="*/ 4171795 h 4275540"/>
              <a:gd name="connsiteX82" fmla="*/ 1610556 w 3898347"/>
              <a:gd name="connsiteY82" fmla="*/ 4167701 h 4275540"/>
              <a:gd name="connsiteX83" fmla="*/ 1553623 w 3898347"/>
              <a:gd name="connsiteY83" fmla="*/ 4236045 h 4275540"/>
              <a:gd name="connsiteX84" fmla="*/ 1548640 w 3898347"/>
              <a:gd name="connsiteY84" fmla="*/ 4238297 h 4275540"/>
              <a:gd name="connsiteX85" fmla="*/ 1530136 w 3898347"/>
              <a:gd name="connsiteY85" fmla="*/ 4227121 h 4275540"/>
              <a:gd name="connsiteX86" fmla="*/ 1508787 w 3898347"/>
              <a:gd name="connsiteY86" fmla="*/ 4234213 h 4275540"/>
              <a:gd name="connsiteX87" fmla="*/ 1488914 w 3898347"/>
              <a:gd name="connsiteY87" fmla="*/ 4241772 h 4275540"/>
              <a:gd name="connsiteX88" fmla="*/ 1488999 w 3898347"/>
              <a:gd name="connsiteY88" fmla="*/ 4251186 h 4275540"/>
              <a:gd name="connsiteX89" fmla="*/ 1475364 w 3898347"/>
              <a:gd name="connsiteY89" fmla="*/ 4248364 h 4275540"/>
              <a:gd name="connsiteX90" fmla="*/ 1457275 w 3898347"/>
              <a:gd name="connsiteY90" fmla="*/ 4252863 h 4275540"/>
              <a:gd name="connsiteX91" fmla="*/ 1448085 w 3898347"/>
              <a:gd name="connsiteY91" fmla="*/ 4248391 h 4275540"/>
              <a:gd name="connsiteX92" fmla="*/ 1315306 w 3898347"/>
              <a:gd name="connsiteY92" fmla="*/ 4237004 h 4275540"/>
              <a:gd name="connsiteX93" fmla="*/ 1272434 w 3898347"/>
              <a:gd name="connsiteY93" fmla="*/ 4244958 h 4275540"/>
              <a:gd name="connsiteX94" fmla="*/ 1231567 w 3898347"/>
              <a:gd name="connsiteY94" fmla="*/ 4219356 h 4275540"/>
              <a:gd name="connsiteX95" fmla="*/ 1216643 w 3898347"/>
              <a:gd name="connsiteY95" fmla="*/ 4229828 h 4275540"/>
              <a:gd name="connsiteX96" fmla="*/ 1214101 w 3898347"/>
              <a:gd name="connsiteY96" fmla="*/ 4231991 h 4275540"/>
              <a:gd name="connsiteX97" fmla="*/ 1203193 w 3898347"/>
              <a:gd name="connsiteY97" fmla="*/ 4232867 h 4275540"/>
              <a:gd name="connsiteX98" fmla="*/ 1201049 w 3898347"/>
              <a:gd name="connsiteY98" fmla="*/ 4242842 h 4275540"/>
              <a:gd name="connsiteX99" fmla="*/ 1185298 w 3898347"/>
              <a:gd name="connsiteY99" fmla="*/ 4251133 h 4275540"/>
              <a:gd name="connsiteX100" fmla="*/ 1164955 w 3898347"/>
              <a:gd name="connsiteY100" fmla="*/ 4250027 h 4275540"/>
              <a:gd name="connsiteX101" fmla="*/ 1067357 w 3898347"/>
              <a:gd name="connsiteY101" fmla="*/ 4233908 h 4275540"/>
              <a:gd name="connsiteX102" fmla="*/ 1009492 w 3898347"/>
              <a:gd name="connsiteY102" fmla="*/ 4230455 h 4275540"/>
              <a:gd name="connsiteX103" fmla="*/ 988345 w 3898347"/>
              <a:gd name="connsiteY103" fmla="*/ 4238880 h 4275540"/>
              <a:gd name="connsiteX104" fmla="*/ 958251 w 3898347"/>
              <a:gd name="connsiteY104" fmla="*/ 4244100 h 4275540"/>
              <a:gd name="connsiteX105" fmla="*/ 905785 w 3898347"/>
              <a:gd name="connsiteY105" fmla="*/ 4260845 h 4275540"/>
              <a:gd name="connsiteX106" fmla="*/ 834176 w 3898347"/>
              <a:gd name="connsiteY106" fmla="*/ 4270241 h 4275540"/>
              <a:gd name="connsiteX107" fmla="*/ 778474 w 3898347"/>
              <a:gd name="connsiteY107" fmla="*/ 4235526 h 4275540"/>
              <a:gd name="connsiteX108" fmla="*/ 774418 w 3898347"/>
              <a:gd name="connsiteY108" fmla="*/ 4242583 h 4275540"/>
              <a:gd name="connsiteX109" fmla="*/ 737705 w 3898347"/>
              <a:gd name="connsiteY109" fmla="*/ 4238891 h 4275540"/>
              <a:gd name="connsiteX110" fmla="*/ 605027 w 3898347"/>
              <a:gd name="connsiteY110" fmla="*/ 4175863 h 4275540"/>
              <a:gd name="connsiteX111" fmla="*/ 533391 w 3898347"/>
              <a:gd name="connsiteY111" fmla="*/ 4170035 h 4275540"/>
              <a:gd name="connsiteX112" fmla="*/ 508621 w 3898347"/>
              <a:gd name="connsiteY112" fmla="*/ 4176044 h 4275540"/>
              <a:gd name="connsiteX113" fmla="*/ 467082 w 3898347"/>
              <a:gd name="connsiteY113" fmla="*/ 4185616 h 4275540"/>
              <a:gd name="connsiteX114" fmla="*/ 437646 w 3898347"/>
              <a:gd name="connsiteY114" fmla="*/ 4212658 h 4275540"/>
              <a:gd name="connsiteX115" fmla="*/ 402271 w 3898347"/>
              <a:gd name="connsiteY115" fmla="*/ 4212774 h 4275540"/>
              <a:gd name="connsiteX116" fmla="*/ 391968 w 3898347"/>
              <a:gd name="connsiteY116" fmla="*/ 4187073 h 4275540"/>
              <a:gd name="connsiteX117" fmla="*/ 354806 w 3898347"/>
              <a:gd name="connsiteY117" fmla="*/ 4195545 h 4275540"/>
              <a:gd name="connsiteX118" fmla="*/ 298662 w 3898347"/>
              <a:gd name="connsiteY118" fmla="*/ 4211227 h 4275540"/>
              <a:gd name="connsiteX119" fmla="*/ 265740 w 3898347"/>
              <a:gd name="connsiteY119" fmla="*/ 4213623 h 4275540"/>
              <a:gd name="connsiteX120" fmla="*/ 176403 w 3898347"/>
              <a:gd name="connsiteY120" fmla="*/ 4227393 h 4275540"/>
              <a:gd name="connsiteX121" fmla="*/ 82528 w 3898347"/>
              <a:gd name="connsiteY121" fmla="*/ 4275540 h 4275540"/>
              <a:gd name="connsiteX122" fmla="*/ 19464 w 3898347"/>
              <a:gd name="connsiteY122" fmla="*/ 4256103 h 4275540"/>
              <a:gd name="connsiteX123" fmla="*/ 0 w 3898347"/>
              <a:gd name="connsiteY123" fmla="*/ 4221939 h 4275540"/>
              <a:gd name="connsiteX124" fmla="*/ 0 w 3898347"/>
              <a:gd name="connsiteY124" fmla="*/ 15850 h 4275540"/>
              <a:gd name="connsiteX125" fmla="*/ 3898347 w 3898347"/>
              <a:gd name="connsiteY125"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137926 w 3898347"/>
              <a:gd name="connsiteY41" fmla="*/ 3867782 h 4275540"/>
              <a:gd name="connsiteX42" fmla="*/ 3090188 w 3898347"/>
              <a:gd name="connsiteY42" fmla="*/ 3855036 h 4275540"/>
              <a:gd name="connsiteX43" fmla="*/ 3031422 w 3898347"/>
              <a:gd name="connsiteY43" fmla="*/ 3858298 h 4275540"/>
              <a:gd name="connsiteX44" fmla="*/ 2996288 w 3898347"/>
              <a:gd name="connsiteY44" fmla="*/ 3860020 h 4275540"/>
              <a:gd name="connsiteX45" fmla="*/ 2901661 w 3898347"/>
              <a:gd name="connsiteY45" fmla="*/ 3882243 h 4275540"/>
              <a:gd name="connsiteX46" fmla="*/ 2782141 w 3898347"/>
              <a:gd name="connsiteY46" fmla="*/ 3932983 h 4275540"/>
              <a:gd name="connsiteX47" fmla="*/ 2749597 w 3898347"/>
              <a:gd name="connsiteY47" fmla="*/ 3956746 h 4275540"/>
              <a:gd name="connsiteX48" fmla="*/ 2730493 w 3898347"/>
              <a:gd name="connsiteY48" fmla="*/ 3955236 h 4275540"/>
              <a:gd name="connsiteX49" fmla="*/ 2707507 w 3898347"/>
              <a:gd name="connsiteY49" fmla="*/ 3947771 h 4275540"/>
              <a:gd name="connsiteX50" fmla="*/ 2701937 w 3898347"/>
              <a:gd name="connsiteY50" fmla="*/ 3950565 h 4275540"/>
              <a:gd name="connsiteX51" fmla="*/ 2679435 w 3898347"/>
              <a:gd name="connsiteY51" fmla="*/ 3949768 h 4275540"/>
              <a:gd name="connsiteX52" fmla="*/ 2667352 w 3898347"/>
              <a:gd name="connsiteY52" fmla="*/ 3942821 h 4275540"/>
              <a:gd name="connsiteX53" fmla="*/ 2657096 w 3898347"/>
              <a:gd name="connsiteY53" fmla="*/ 3953571 h 4275540"/>
              <a:gd name="connsiteX54" fmla="*/ 2655161 w 3898347"/>
              <a:gd name="connsiteY54" fmla="*/ 3962216 h 4275540"/>
              <a:gd name="connsiteX55" fmla="*/ 2638604 w 3898347"/>
              <a:gd name="connsiteY55" fmla="*/ 3955936 h 4275540"/>
              <a:gd name="connsiteX56" fmla="*/ 2626185 w 3898347"/>
              <a:gd name="connsiteY56" fmla="*/ 3962937 h 4275540"/>
              <a:gd name="connsiteX57" fmla="*/ 2614077 w 3898347"/>
              <a:gd name="connsiteY57" fmla="*/ 3955576 h 4275540"/>
              <a:gd name="connsiteX58" fmla="*/ 2609403 w 3898347"/>
              <a:gd name="connsiteY58" fmla="*/ 3956215 h 4275540"/>
              <a:gd name="connsiteX59" fmla="*/ 2597896 w 3898347"/>
              <a:gd name="connsiteY59" fmla="*/ 3958939 h 4275540"/>
              <a:gd name="connsiteX60" fmla="*/ 2578251 w 3898347"/>
              <a:gd name="connsiteY60" fmla="*/ 3965812 h 4275540"/>
              <a:gd name="connsiteX61" fmla="*/ 2571961 w 3898347"/>
              <a:gd name="connsiteY61" fmla="*/ 3966278 h 4275540"/>
              <a:gd name="connsiteX62" fmla="*/ 2559399 w 3898347"/>
              <a:gd name="connsiteY62" fmla="*/ 3979193 h 4275540"/>
              <a:gd name="connsiteX63" fmla="*/ 2533560 w 3898347"/>
              <a:gd name="connsiteY63" fmla="*/ 3988160 h 4275540"/>
              <a:gd name="connsiteX64" fmla="*/ 2515299 w 3898347"/>
              <a:gd name="connsiteY64" fmla="*/ 4016867 h 4275540"/>
              <a:gd name="connsiteX65" fmla="*/ 2513423 w 3898347"/>
              <a:gd name="connsiteY65" fmla="*/ 4018759 h 4275540"/>
              <a:gd name="connsiteX66" fmla="*/ 2482991 w 3898347"/>
              <a:gd name="connsiteY66" fmla="*/ 4012935 h 4275540"/>
              <a:gd name="connsiteX67" fmla="*/ 2446940 w 3898347"/>
              <a:gd name="connsiteY67" fmla="*/ 4021172 h 4275540"/>
              <a:gd name="connsiteX68" fmla="*/ 2404883 w 3898347"/>
              <a:gd name="connsiteY68" fmla="*/ 4024808 h 4275540"/>
              <a:gd name="connsiteX69" fmla="*/ 2373894 w 3898347"/>
              <a:gd name="connsiteY69" fmla="*/ 4023827 h 4275540"/>
              <a:gd name="connsiteX70" fmla="*/ 2297080 w 3898347"/>
              <a:gd name="connsiteY70" fmla="*/ 4040841 h 4275540"/>
              <a:gd name="connsiteX71" fmla="*/ 2170615 w 3898347"/>
              <a:gd name="connsiteY71" fmla="*/ 4077196 h 4275540"/>
              <a:gd name="connsiteX72" fmla="*/ 2143580 w 3898347"/>
              <a:gd name="connsiteY72" fmla="*/ 4083102 h 4275540"/>
              <a:gd name="connsiteX73" fmla="*/ 2119893 w 3898347"/>
              <a:gd name="connsiteY73" fmla="*/ 4080874 h 4275540"/>
              <a:gd name="connsiteX74" fmla="*/ 2114008 w 3898347"/>
              <a:gd name="connsiteY74" fmla="*/ 4073996 h 4275540"/>
              <a:gd name="connsiteX75" fmla="*/ 2099067 w 3898347"/>
              <a:gd name="connsiteY75" fmla="*/ 4076068 h 4275540"/>
              <a:gd name="connsiteX76" fmla="*/ 2095000 w 3898347"/>
              <a:gd name="connsiteY76" fmla="*/ 4075096 h 4275540"/>
              <a:gd name="connsiteX77" fmla="*/ 2071767 w 3898347"/>
              <a:gd name="connsiteY77" fmla="*/ 4071044 h 4275540"/>
              <a:gd name="connsiteX78" fmla="*/ 2024486 w 3898347"/>
              <a:gd name="connsiteY78" fmla="*/ 4100276 h 4275540"/>
              <a:gd name="connsiteX79" fmla="*/ 1964411 w 3898347"/>
              <a:gd name="connsiteY79" fmla="*/ 4105069 h 4275540"/>
              <a:gd name="connsiteX80" fmla="*/ 1739945 w 3898347"/>
              <a:gd name="connsiteY80" fmla="*/ 4171795 h 4275540"/>
              <a:gd name="connsiteX81" fmla="*/ 1610556 w 3898347"/>
              <a:gd name="connsiteY81" fmla="*/ 4167701 h 4275540"/>
              <a:gd name="connsiteX82" fmla="*/ 1553623 w 3898347"/>
              <a:gd name="connsiteY82" fmla="*/ 4236045 h 4275540"/>
              <a:gd name="connsiteX83" fmla="*/ 1548640 w 3898347"/>
              <a:gd name="connsiteY83" fmla="*/ 4238297 h 4275540"/>
              <a:gd name="connsiteX84" fmla="*/ 1530136 w 3898347"/>
              <a:gd name="connsiteY84" fmla="*/ 4227121 h 4275540"/>
              <a:gd name="connsiteX85" fmla="*/ 1508787 w 3898347"/>
              <a:gd name="connsiteY85" fmla="*/ 4234213 h 4275540"/>
              <a:gd name="connsiteX86" fmla="*/ 1488914 w 3898347"/>
              <a:gd name="connsiteY86" fmla="*/ 4241772 h 4275540"/>
              <a:gd name="connsiteX87" fmla="*/ 1488999 w 3898347"/>
              <a:gd name="connsiteY87" fmla="*/ 4251186 h 4275540"/>
              <a:gd name="connsiteX88" fmla="*/ 1475364 w 3898347"/>
              <a:gd name="connsiteY88" fmla="*/ 4248364 h 4275540"/>
              <a:gd name="connsiteX89" fmla="*/ 1457275 w 3898347"/>
              <a:gd name="connsiteY89" fmla="*/ 4252863 h 4275540"/>
              <a:gd name="connsiteX90" fmla="*/ 1448085 w 3898347"/>
              <a:gd name="connsiteY90" fmla="*/ 4248391 h 4275540"/>
              <a:gd name="connsiteX91" fmla="*/ 1315306 w 3898347"/>
              <a:gd name="connsiteY91" fmla="*/ 4237004 h 4275540"/>
              <a:gd name="connsiteX92" fmla="*/ 1272434 w 3898347"/>
              <a:gd name="connsiteY92" fmla="*/ 4244958 h 4275540"/>
              <a:gd name="connsiteX93" fmla="*/ 1231567 w 3898347"/>
              <a:gd name="connsiteY93" fmla="*/ 4219356 h 4275540"/>
              <a:gd name="connsiteX94" fmla="*/ 1216643 w 3898347"/>
              <a:gd name="connsiteY94" fmla="*/ 4229828 h 4275540"/>
              <a:gd name="connsiteX95" fmla="*/ 1214101 w 3898347"/>
              <a:gd name="connsiteY95" fmla="*/ 4231991 h 4275540"/>
              <a:gd name="connsiteX96" fmla="*/ 1203193 w 3898347"/>
              <a:gd name="connsiteY96" fmla="*/ 4232867 h 4275540"/>
              <a:gd name="connsiteX97" fmla="*/ 1201049 w 3898347"/>
              <a:gd name="connsiteY97" fmla="*/ 4242842 h 4275540"/>
              <a:gd name="connsiteX98" fmla="*/ 1185298 w 3898347"/>
              <a:gd name="connsiteY98" fmla="*/ 4251133 h 4275540"/>
              <a:gd name="connsiteX99" fmla="*/ 1164955 w 3898347"/>
              <a:gd name="connsiteY99" fmla="*/ 4250027 h 4275540"/>
              <a:gd name="connsiteX100" fmla="*/ 1067357 w 3898347"/>
              <a:gd name="connsiteY100" fmla="*/ 4233908 h 4275540"/>
              <a:gd name="connsiteX101" fmla="*/ 1009492 w 3898347"/>
              <a:gd name="connsiteY101" fmla="*/ 4230455 h 4275540"/>
              <a:gd name="connsiteX102" fmla="*/ 988345 w 3898347"/>
              <a:gd name="connsiteY102" fmla="*/ 4238880 h 4275540"/>
              <a:gd name="connsiteX103" fmla="*/ 958251 w 3898347"/>
              <a:gd name="connsiteY103" fmla="*/ 4244100 h 4275540"/>
              <a:gd name="connsiteX104" fmla="*/ 905785 w 3898347"/>
              <a:gd name="connsiteY104" fmla="*/ 4260845 h 4275540"/>
              <a:gd name="connsiteX105" fmla="*/ 834176 w 3898347"/>
              <a:gd name="connsiteY105" fmla="*/ 4270241 h 4275540"/>
              <a:gd name="connsiteX106" fmla="*/ 778474 w 3898347"/>
              <a:gd name="connsiteY106" fmla="*/ 4235526 h 4275540"/>
              <a:gd name="connsiteX107" fmla="*/ 774418 w 3898347"/>
              <a:gd name="connsiteY107" fmla="*/ 4242583 h 4275540"/>
              <a:gd name="connsiteX108" fmla="*/ 737705 w 3898347"/>
              <a:gd name="connsiteY108" fmla="*/ 4238891 h 4275540"/>
              <a:gd name="connsiteX109" fmla="*/ 605027 w 3898347"/>
              <a:gd name="connsiteY109" fmla="*/ 4175863 h 4275540"/>
              <a:gd name="connsiteX110" fmla="*/ 533391 w 3898347"/>
              <a:gd name="connsiteY110" fmla="*/ 4170035 h 4275540"/>
              <a:gd name="connsiteX111" fmla="*/ 508621 w 3898347"/>
              <a:gd name="connsiteY111" fmla="*/ 4176044 h 4275540"/>
              <a:gd name="connsiteX112" fmla="*/ 467082 w 3898347"/>
              <a:gd name="connsiteY112" fmla="*/ 4185616 h 4275540"/>
              <a:gd name="connsiteX113" fmla="*/ 437646 w 3898347"/>
              <a:gd name="connsiteY113" fmla="*/ 4212658 h 4275540"/>
              <a:gd name="connsiteX114" fmla="*/ 402271 w 3898347"/>
              <a:gd name="connsiteY114" fmla="*/ 4212774 h 4275540"/>
              <a:gd name="connsiteX115" fmla="*/ 391968 w 3898347"/>
              <a:gd name="connsiteY115" fmla="*/ 4187073 h 4275540"/>
              <a:gd name="connsiteX116" fmla="*/ 354806 w 3898347"/>
              <a:gd name="connsiteY116" fmla="*/ 4195545 h 4275540"/>
              <a:gd name="connsiteX117" fmla="*/ 298662 w 3898347"/>
              <a:gd name="connsiteY117" fmla="*/ 4211227 h 4275540"/>
              <a:gd name="connsiteX118" fmla="*/ 265740 w 3898347"/>
              <a:gd name="connsiteY118" fmla="*/ 4213623 h 4275540"/>
              <a:gd name="connsiteX119" fmla="*/ 176403 w 3898347"/>
              <a:gd name="connsiteY119" fmla="*/ 4227393 h 4275540"/>
              <a:gd name="connsiteX120" fmla="*/ 82528 w 3898347"/>
              <a:gd name="connsiteY120" fmla="*/ 4275540 h 4275540"/>
              <a:gd name="connsiteX121" fmla="*/ 19464 w 3898347"/>
              <a:gd name="connsiteY121" fmla="*/ 4256103 h 4275540"/>
              <a:gd name="connsiteX122" fmla="*/ 0 w 3898347"/>
              <a:gd name="connsiteY122" fmla="*/ 4221939 h 4275540"/>
              <a:gd name="connsiteX123" fmla="*/ 0 w 3898347"/>
              <a:gd name="connsiteY123" fmla="*/ 15850 h 4275540"/>
              <a:gd name="connsiteX124" fmla="*/ 3898347 w 3898347"/>
              <a:gd name="connsiteY124"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05027 w 3898347"/>
              <a:gd name="connsiteY108" fmla="*/ 4175863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27717 w 3898347"/>
              <a:gd name="connsiteY108" fmla="*/ 4207629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85553 w 3898347"/>
              <a:gd name="connsiteY40" fmla="*/ 3859030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53779 w 3898347"/>
              <a:gd name="connsiteY40" fmla="*/ 3848439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33391 w 3898347"/>
              <a:gd name="connsiteY109" fmla="*/ 4170035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53623 w 3898347"/>
              <a:gd name="connsiteY81" fmla="*/ 4236045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42330 w 3898347"/>
              <a:gd name="connsiteY80" fmla="*/ 4174762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64215 w 3898347"/>
              <a:gd name="connsiteY81" fmla="*/ 419014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51302 w 3898347"/>
              <a:gd name="connsiteY92" fmla="*/ 4232513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88999 w 3898347"/>
              <a:gd name="connsiteY86" fmla="*/ 4251186 h 4256103"/>
              <a:gd name="connsiteX87" fmla="*/ 1475364 w 3898347"/>
              <a:gd name="connsiteY87" fmla="*/ 4248364 h 4256103"/>
              <a:gd name="connsiteX88" fmla="*/ 1444118 w 3898347"/>
              <a:gd name="connsiteY88" fmla="*/ 4246285 h 4256103"/>
              <a:gd name="connsiteX89" fmla="*/ 1405326 w 3898347"/>
              <a:gd name="connsiteY89" fmla="*/ 4248391 h 4256103"/>
              <a:gd name="connsiteX90" fmla="*/ 1344909 w 3898347"/>
              <a:gd name="connsiteY90" fmla="*/ 4237004 h 4256103"/>
              <a:gd name="connsiteX91" fmla="*/ 1298748 w 3898347"/>
              <a:gd name="connsiteY91" fmla="*/ 4241669 h 4256103"/>
              <a:gd name="connsiteX92" fmla="*/ 1251302 w 3898347"/>
              <a:gd name="connsiteY92" fmla="*/ 4232513 h 4256103"/>
              <a:gd name="connsiteX93" fmla="*/ 1216643 w 3898347"/>
              <a:gd name="connsiteY93" fmla="*/ 4229828 h 4256103"/>
              <a:gd name="connsiteX94" fmla="*/ 1214101 w 3898347"/>
              <a:gd name="connsiteY94" fmla="*/ 4231991 h 4256103"/>
              <a:gd name="connsiteX95" fmla="*/ 1203193 w 3898347"/>
              <a:gd name="connsiteY95" fmla="*/ 4232867 h 4256103"/>
              <a:gd name="connsiteX96" fmla="*/ 1201049 w 3898347"/>
              <a:gd name="connsiteY96" fmla="*/ 4242842 h 4256103"/>
              <a:gd name="connsiteX97" fmla="*/ 1185298 w 3898347"/>
              <a:gd name="connsiteY97" fmla="*/ 4251133 h 4256103"/>
              <a:gd name="connsiteX98" fmla="*/ 1164955 w 3898347"/>
              <a:gd name="connsiteY98" fmla="*/ 4250027 h 4256103"/>
              <a:gd name="connsiteX99" fmla="*/ 1067357 w 3898347"/>
              <a:gd name="connsiteY99" fmla="*/ 4233908 h 4256103"/>
              <a:gd name="connsiteX100" fmla="*/ 1009492 w 3898347"/>
              <a:gd name="connsiteY100" fmla="*/ 4230455 h 4256103"/>
              <a:gd name="connsiteX101" fmla="*/ 988345 w 3898347"/>
              <a:gd name="connsiteY101" fmla="*/ 4238880 h 4256103"/>
              <a:gd name="connsiteX102" fmla="*/ 958251 w 3898347"/>
              <a:gd name="connsiteY102" fmla="*/ 4244100 h 4256103"/>
              <a:gd name="connsiteX103" fmla="*/ 899207 w 3898347"/>
              <a:gd name="connsiteY103" fmla="*/ 4247688 h 4256103"/>
              <a:gd name="connsiteX104" fmla="*/ 837706 w 3898347"/>
              <a:gd name="connsiteY104" fmla="*/ 4245528 h 4256103"/>
              <a:gd name="connsiteX105" fmla="*/ 778474 w 3898347"/>
              <a:gd name="connsiteY105" fmla="*/ 4235526 h 4256103"/>
              <a:gd name="connsiteX106" fmla="*/ 774418 w 3898347"/>
              <a:gd name="connsiteY106" fmla="*/ 4242583 h 4256103"/>
              <a:gd name="connsiteX107" fmla="*/ 737705 w 3898347"/>
              <a:gd name="connsiteY107" fmla="*/ 4238891 h 4256103"/>
              <a:gd name="connsiteX108" fmla="*/ 641839 w 3898347"/>
              <a:gd name="connsiteY108" fmla="*/ 4211160 h 4256103"/>
              <a:gd name="connsiteX109" fmla="*/ 558105 w 3898347"/>
              <a:gd name="connsiteY109" fmla="*/ 4191218 h 4256103"/>
              <a:gd name="connsiteX110" fmla="*/ 515682 w 3898347"/>
              <a:gd name="connsiteY110" fmla="*/ 4193696 h 4256103"/>
              <a:gd name="connsiteX111" fmla="*/ 467082 w 3898347"/>
              <a:gd name="connsiteY111" fmla="*/ 4185616 h 4256103"/>
              <a:gd name="connsiteX112" fmla="*/ 437646 w 3898347"/>
              <a:gd name="connsiteY112" fmla="*/ 4212658 h 4256103"/>
              <a:gd name="connsiteX113" fmla="*/ 402271 w 3898347"/>
              <a:gd name="connsiteY113" fmla="*/ 4212774 h 4256103"/>
              <a:gd name="connsiteX114" fmla="*/ 384907 w 3898347"/>
              <a:gd name="connsiteY114" fmla="*/ 4201195 h 4256103"/>
              <a:gd name="connsiteX115" fmla="*/ 337154 w 3898347"/>
              <a:gd name="connsiteY115" fmla="*/ 4206136 h 4256103"/>
              <a:gd name="connsiteX116" fmla="*/ 298662 w 3898347"/>
              <a:gd name="connsiteY116" fmla="*/ 4211227 h 4256103"/>
              <a:gd name="connsiteX117" fmla="*/ 265740 w 3898347"/>
              <a:gd name="connsiteY117" fmla="*/ 4213623 h 4256103"/>
              <a:gd name="connsiteX118" fmla="*/ 176403 w 3898347"/>
              <a:gd name="connsiteY118" fmla="*/ 4227393 h 4256103"/>
              <a:gd name="connsiteX119" fmla="*/ 82528 w 3898347"/>
              <a:gd name="connsiteY119" fmla="*/ 4243774 h 4256103"/>
              <a:gd name="connsiteX120" fmla="*/ 19464 w 3898347"/>
              <a:gd name="connsiteY120" fmla="*/ 4256103 h 4256103"/>
              <a:gd name="connsiteX121" fmla="*/ 0 w 3898347"/>
              <a:gd name="connsiteY121" fmla="*/ 4221939 h 4256103"/>
              <a:gd name="connsiteX122" fmla="*/ 0 w 3898347"/>
              <a:gd name="connsiteY122" fmla="*/ 15850 h 4256103"/>
              <a:gd name="connsiteX123" fmla="*/ 3898347 w 3898347"/>
              <a:gd name="connsiteY123"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75364 w 3898347"/>
              <a:gd name="connsiteY86" fmla="*/ 4248364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79157 w 3898347"/>
              <a:gd name="connsiteY2" fmla="*/ 3836240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898347" h="4256103">
                <a:moveTo>
                  <a:pt x="3898347" y="0"/>
                </a:moveTo>
                <a:lnTo>
                  <a:pt x="3898347" y="3834445"/>
                </a:lnTo>
                <a:lnTo>
                  <a:pt x="3879157" y="3836240"/>
                </a:lnTo>
                <a:cubicBezTo>
                  <a:pt x="3885307" y="3798226"/>
                  <a:pt x="3856203" y="3861184"/>
                  <a:pt x="3851953" y="3816140"/>
                </a:cubicBezTo>
                <a:cubicBezTo>
                  <a:pt x="3846568" y="3817958"/>
                  <a:pt x="3841484" y="3807983"/>
                  <a:pt x="3836418" y="3811513"/>
                </a:cubicBezTo>
                <a:lnTo>
                  <a:pt x="3833758" y="3813341"/>
                </a:lnTo>
                <a:lnTo>
                  <a:pt x="3822673" y="3812913"/>
                </a:lnTo>
                <a:lnTo>
                  <a:pt x="3820104" y="3822466"/>
                </a:lnTo>
                <a:lnTo>
                  <a:pt x="3777502" y="3828757"/>
                </a:lnTo>
                <a:cubicBezTo>
                  <a:pt x="3762474" y="3827577"/>
                  <a:pt x="3742902" y="3817662"/>
                  <a:pt x="3729936" y="3815386"/>
                </a:cubicBezTo>
                <a:lnTo>
                  <a:pt x="3726018" y="3815100"/>
                </a:lnTo>
                <a:lnTo>
                  <a:pt x="3725413" y="3814615"/>
                </a:lnTo>
                <a:cubicBezTo>
                  <a:pt x="3721569" y="3812283"/>
                  <a:pt x="3717711" y="3810892"/>
                  <a:pt x="3713801" y="3811018"/>
                </a:cubicBezTo>
                <a:lnTo>
                  <a:pt x="3709087" y="3813195"/>
                </a:lnTo>
                <a:lnTo>
                  <a:pt x="3698038" y="3806182"/>
                </a:lnTo>
                <a:lnTo>
                  <a:pt x="3662227" y="3807761"/>
                </a:lnTo>
                <a:lnTo>
                  <a:pt x="3659872" y="3805524"/>
                </a:lnTo>
                <a:cubicBezTo>
                  <a:pt x="3654837" y="3800238"/>
                  <a:pt x="3649779" y="3795747"/>
                  <a:pt x="3643454" y="3794831"/>
                </a:cubicBezTo>
                <a:lnTo>
                  <a:pt x="3624789" y="3803185"/>
                </a:lnTo>
                <a:lnTo>
                  <a:pt x="3602327" y="3794616"/>
                </a:lnTo>
                <a:lnTo>
                  <a:pt x="3596645" y="3797108"/>
                </a:lnTo>
                <a:cubicBezTo>
                  <a:pt x="3586358" y="3794741"/>
                  <a:pt x="3572046" y="3779403"/>
                  <a:pt x="3574144" y="3795108"/>
                </a:cubicBezTo>
                <a:lnTo>
                  <a:pt x="3562310" y="3787534"/>
                </a:lnTo>
                <a:lnTo>
                  <a:pt x="3551635" y="3797705"/>
                </a:lnTo>
                <a:lnTo>
                  <a:pt x="3542668" y="3803283"/>
                </a:lnTo>
                <a:lnTo>
                  <a:pt x="3533033" y="3799071"/>
                </a:lnTo>
                <a:lnTo>
                  <a:pt x="3521726" y="3804691"/>
                </a:lnTo>
                <a:lnTo>
                  <a:pt x="3520080" y="3805210"/>
                </a:lnTo>
                <a:lnTo>
                  <a:pt x="3508491" y="3797398"/>
                </a:lnTo>
                <a:lnTo>
                  <a:pt x="3503787" y="3797787"/>
                </a:lnTo>
                <a:lnTo>
                  <a:pt x="3492165" y="3799887"/>
                </a:lnTo>
                <a:cubicBezTo>
                  <a:pt x="3486252" y="3801787"/>
                  <a:pt x="3479649" y="3804176"/>
                  <a:pt x="3472233" y="3805682"/>
                </a:cubicBezTo>
                <a:lnTo>
                  <a:pt x="3465921" y="3805814"/>
                </a:lnTo>
                <a:lnTo>
                  <a:pt x="3455541" y="3815505"/>
                </a:lnTo>
                <a:lnTo>
                  <a:pt x="3429027" y="3816906"/>
                </a:lnTo>
                <a:cubicBezTo>
                  <a:pt x="3408521" y="3817753"/>
                  <a:pt x="3388898" y="3819475"/>
                  <a:pt x="3369507" y="3825563"/>
                </a:cubicBezTo>
                <a:cubicBezTo>
                  <a:pt x="3353730" y="3819534"/>
                  <a:pt x="3338870" y="3818175"/>
                  <a:pt x="3324491" y="3832006"/>
                </a:cubicBezTo>
                <a:cubicBezTo>
                  <a:pt x="3281706" y="3833409"/>
                  <a:pt x="3271319" y="3817569"/>
                  <a:pt x="3244235" y="3834376"/>
                </a:cubicBezTo>
                <a:cubicBezTo>
                  <a:pt x="3236206" y="3826142"/>
                  <a:pt x="3230700" y="3821848"/>
                  <a:pt x="3226507" y="3820131"/>
                </a:cubicBezTo>
                <a:cubicBezTo>
                  <a:pt x="3213924" y="3814979"/>
                  <a:pt x="3213172" y="3833011"/>
                  <a:pt x="3191688" y="3837359"/>
                </a:cubicBezTo>
                <a:cubicBezTo>
                  <a:pt x="3168723" y="3844588"/>
                  <a:pt x="3175642" y="3846041"/>
                  <a:pt x="3153779" y="3848439"/>
                </a:cubicBezTo>
                <a:cubicBezTo>
                  <a:pt x="3136862" y="3851385"/>
                  <a:pt x="3115876" y="3855158"/>
                  <a:pt x="3090188" y="3855036"/>
                </a:cubicBezTo>
                <a:cubicBezTo>
                  <a:pt x="3066058" y="3880979"/>
                  <a:pt x="3059981" y="3849823"/>
                  <a:pt x="3031422" y="3858298"/>
                </a:cubicBezTo>
                <a:cubicBezTo>
                  <a:pt x="3017157" y="3868236"/>
                  <a:pt x="3007595" y="3870098"/>
                  <a:pt x="2996288" y="3860020"/>
                </a:cubicBezTo>
                <a:cubicBezTo>
                  <a:pt x="2930242" y="3908295"/>
                  <a:pt x="2959927" y="3862932"/>
                  <a:pt x="2901661" y="3882243"/>
                </a:cubicBezTo>
                <a:cubicBezTo>
                  <a:pt x="2863654" y="3897291"/>
                  <a:pt x="2822551" y="3908676"/>
                  <a:pt x="2782141" y="3932983"/>
                </a:cubicBezTo>
                <a:lnTo>
                  <a:pt x="2749597" y="3956746"/>
                </a:lnTo>
                <a:lnTo>
                  <a:pt x="2730493" y="3955236"/>
                </a:lnTo>
                <a:lnTo>
                  <a:pt x="2707507" y="3947771"/>
                </a:lnTo>
                <a:lnTo>
                  <a:pt x="2701937" y="3950565"/>
                </a:lnTo>
                <a:cubicBezTo>
                  <a:pt x="2691594" y="3948746"/>
                  <a:pt x="2676749" y="3934159"/>
                  <a:pt x="2679435" y="3949768"/>
                </a:cubicBezTo>
                <a:lnTo>
                  <a:pt x="2667352" y="3942821"/>
                </a:lnTo>
                <a:lnTo>
                  <a:pt x="2657096" y="3953571"/>
                </a:lnTo>
                <a:cubicBezTo>
                  <a:pt x="2656117" y="3956261"/>
                  <a:pt x="2655464" y="3959177"/>
                  <a:pt x="2655161" y="3962216"/>
                </a:cubicBezTo>
                <a:lnTo>
                  <a:pt x="2638604" y="3955936"/>
                </a:lnTo>
                <a:lnTo>
                  <a:pt x="2626185" y="3962937"/>
                </a:lnTo>
                <a:lnTo>
                  <a:pt x="2614077" y="3955576"/>
                </a:lnTo>
                <a:lnTo>
                  <a:pt x="2609403" y="3956215"/>
                </a:lnTo>
                <a:lnTo>
                  <a:pt x="2597896" y="3958939"/>
                </a:lnTo>
                <a:cubicBezTo>
                  <a:pt x="2592077" y="3961159"/>
                  <a:pt x="2585584" y="3963907"/>
                  <a:pt x="2578251" y="3965812"/>
                </a:cubicBezTo>
                <a:lnTo>
                  <a:pt x="2571961" y="3966278"/>
                </a:lnTo>
                <a:lnTo>
                  <a:pt x="2559399" y="3979193"/>
                </a:lnTo>
                <a:cubicBezTo>
                  <a:pt x="2550305" y="3989010"/>
                  <a:pt x="2543019" y="3995469"/>
                  <a:pt x="2533560" y="3988160"/>
                </a:cubicBezTo>
                <a:cubicBezTo>
                  <a:pt x="2526682" y="3994363"/>
                  <a:pt x="2521563" y="4007257"/>
                  <a:pt x="2515299" y="4016867"/>
                </a:cubicBezTo>
                <a:lnTo>
                  <a:pt x="2513423" y="4018759"/>
                </a:lnTo>
                <a:lnTo>
                  <a:pt x="2482991" y="4012935"/>
                </a:lnTo>
                <a:cubicBezTo>
                  <a:pt x="2469558" y="4010479"/>
                  <a:pt x="2456714" y="4010658"/>
                  <a:pt x="2446940" y="4021172"/>
                </a:cubicBezTo>
                <a:cubicBezTo>
                  <a:pt x="2445490" y="4004762"/>
                  <a:pt x="2418263" y="4035043"/>
                  <a:pt x="2404883" y="4024808"/>
                </a:cubicBezTo>
                <a:cubicBezTo>
                  <a:pt x="2395527" y="4015768"/>
                  <a:pt x="2385089" y="4022846"/>
                  <a:pt x="2373894" y="4023827"/>
                </a:cubicBezTo>
                <a:cubicBezTo>
                  <a:pt x="2360273" y="4016866"/>
                  <a:pt x="2310801" y="4031114"/>
                  <a:pt x="2297080" y="4040841"/>
                </a:cubicBezTo>
                <a:cubicBezTo>
                  <a:pt x="2262890" y="4074342"/>
                  <a:pt x="2198735" y="4051487"/>
                  <a:pt x="2170615" y="4077196"/>
                </a:cubicBezTo>
                <a:cubicBezTo>
                  <a:pt x="2161158" y="4081087"/>
                  <a:pt x="2152190" y="4082780"/>
                  <a:pt x="2143580" y="4083102"/>
                </a:cubicBezTo>
                <a:lnTo>
                  <a:pt x="2119893" y="4080874"/>
                </a:lnTo>
                <a:lnTo>
                  <a:pt x="2114008" y="4073996"/>
                </a:lnTo>
                <a:lnTo>
                  <a:pt x="2099067" y="4076068"/>
                </a:lnTo>
                <a:lnTo>
                  <a:pt x="2095000" y="4075096"/>
                </a:lnTo>
                <a:cubicBezTo>
                  <a:pt x="2087230" y="4073204"/>
                  <a:pt x="2079536" y="4071577"/>
                  <a:pt x="2071767" y="4071044"/>
                </a:cubicBezTo>
                <a:cubicBezTo>
                  <a:pt x="2077287" y="4106066"/>
                  <a:pt x="2006612" y="4072253"/>
                  <a:pt x="2024486" y="4100276"/>
                </a:cubicBezTo>
                <a:cubicBezTo>
                  <a:pt x="1982770" y="4103418"/>
                  <a:pt x="1990990" y="4145711"/>
                  <a:pt x="1944675" y="4121515"/>
                </a:cubicBezTo>
                <a:cubicBezTo>
                  <a:pt x="1876432" y="4151801"/>
                  <a:pt x="1796287" y="4126915"/>
                  <a:pt x="1739945" y="4171795"/>
                </a:cubicBezTo>
                <a:cubicBezTo>
                  <a:pt x="1680970" y="4182234"/>
                  <a:pt x="1693119" y="4173922"/>
                  <a:pt x="1662065" y="4184630"/>
                </a:cubicBezTo>
                <a:cubicBezTo>
                  <a:pt x="1658816" y="4205398"/>
                  <a:pt x="1624608" y="4174561"/>
                  <a:pt x="1595989" y="4193679"/>
                </a:cubicBezTo>
                <a:lnTo>
                  <a:pt x="1559231" y="4195932"/>
                </a:lnTo>
                <a:lnTo>
                  <a:pt x="1537197" y="4209468"/>
                </a:lnTo>
                <a:cubicBezTo>
                  <a:pt x="1524267" y="4212789"/>
                  <a:pt x="1508603" y="4203060"/>
                  <a:pt x="1508787" y="4230924"/>
                </a:cubicBezTo>
                <a:cubicBezTo>
                  <a:pt x="1500688" y="4227785"/>
                  <a:pt x="1493126" y="4234837"/>
                  <a:pt x="1488914" y="4241772"/>
                </a:cubicBezTo>
                <a:cubicBezTo>
                  <a:pt x="1483344" y="4244130"/>
                  <a:pt x="1472963" y="4244323"/>
                  <a:pt x="1465497" y="4245075"/>
                </a:cubicBezTo>
                <a:lnTo>
                  <a:pt x="1444118" y="4246285"/>
                </a:lnTo>
                <a:lnTo>
                  <a:pt x="1405326" y="4248391"/>
                </a:lnTo>
                <a:cubicBezTo>
                  <a:pt x="1362233" y="4238681"/>
                  <a:pt x="1386645" y="4253541"/>
                  <a:pt x="1344909" y="4237004"/>
                </a:cubicBezTo>
                <a:cubicBezTo>
                  <a:pt x="1319660" y="4278048"/>
                  <a:pt x="1328465" y="4235908"/>
                  <a:pt x="1298748" y="4241669"/>
                </a:cubicBezTo>
                <a:cubicBezTo>
                  <a:pt x="1303263" y="4202446"/>
                  <a:pt x="1257287" y="4277634"/>
                  <a:pt x="1251302" y="4232513"/>
                </a:cubicBezTo>
                <a:cubicBezTo>
                  <a:pt x="1246083" y="4234987"/>
                  <a:pt x="1221483" y="4225653"/>
                  <a:pt x="1216643" y="4229828"/>
                </a:cubicBezTo>
                <a:lnTo>
                  <a:pt x="1214101" y="4231991"/>
                </a:lnTo>
                <a:lnTo>
                  <a:pt x="1203193" y="4232867"/>
                </a:lnTo>
                <a:lnTo>
                  <a:pt x="1201049" y="4242842"/>
                </a:lnTo>
                <a:lnTo>
                  <a:pt x="1185298" y="4251133"/>
                </a:lnTo>
                <a:cubicBezTo>
                  <a:pt x="1179255" y="4252733"/>
                  <a:pt x="1172580" y="4252698"/>
                  <a:pt x="1164955" y="4250027"/>
                </a:cubicBezTo>
                <a:cubicBezTo>
                  <a:pt x="1138322" y="4224376"/>
                  <a:pt x="1100363" y="4267890"/>
                  <a:pt x="1067357" y="4233908"/>
                </a:cubicBezTo>
                <a:cubicBezTo>
                  <a:pt x="1055150" y="4224918"/>
                  <a:pt x="1016960" y="4218576"/>
                  <a:pt x="1009492" y="4230455"/>
                </a:cubicBezTo>
                <a:cubicBezTo>
                  <a:pt x="1001480" y="4231829"/>
                  <a:pt x="992281" y="4225396"/>
                  <a:pt x="988345" y="4238880"/>
                </a:cubicBezTo>
                <a:cubicBezTo>
                  <a:pt x="981958" y="4254801"/>
                  <a:pt x="954663" y="4223227"/>
                  <a:pt x="958251" y="4244100"/>
                </a:cubicBezTo>
                <a:cubicBezTo>
                  <a:pt x="938858" y="4222336"/>
                  <a:pt x="915951" y="4241975"/>
                  <a:pt x="899207" y="4247688"/>
                </a:cubicBezTo>
                <a:cubicBezTo>
                  <a:pt x="884002" y="4226854"/>
                  <a:pt x="873981" y="4247833"/>
                  <a:pt x="837706" y="4245528"/>
                </a:cubicBezTo>
                <a:cubicBezTo>
                  <a:pt x="821001" y="4221598"/>
                  <a:pt x="809746" y="4268977"/>
                  <a:pt x="778474" y="4235526"/>
                </a:cubicBezTo>
                <a:cubicBezTo>
                  <a:pt x="777421" y="4238161"/>
                  <a:pt x="776057" y="4240538"/>
                  <a:pt x="774418" y="4242583"/>
                </a:cubicBezTo>
                <a:cubicBezTo>
                  <a:pt x="764902" y="4254463"/>
                  <a:pt x="748468" y="4252810"/>
                  <a:pt x="737705" y="4238891"/>
                </a:cubicBezTo>
                <a:cubicBezTo>
                  <a:pt x="688302" y="4193107"/>
                  <a:pt x="682485" y="4224501"/>
                  <a:pt x="641839" y="4211160"/>
                </a:cubicBezTo>
                <a:cubicBezTo>
                  <a:pt x="596156" y="4200529"/>
                  <a:pt x="617273" y="4236299"/>
                  <a:pt x="558105" y="4191218"/>
                </a:cubicBezTo>
                <a:cubicBezTo>
                  <a:pt x="553107" y="4206459"/>
                  <a:pt x="528323" y="4202818"/>
                  <a:pt x="515682" y="4193696"/>
                </a:cubicBezTo>
                <a:cubicBezTo>
                  <a:pt x="493567" y="4189726"/>
                  <a:pt x="491022" y="4212483"/>
                  <a:pt x="467082" y="4185616"/>
                </a:cubicBezTo>
                <a:cubicBezTo>
                  <a:pt x="472585" y="4207692"/>
                  <a:pt x="425896" y="4188982"/>
                  <a:pt x="437646" y="4212658"/>
                </a:cubicBezTo>
                <a:cubicBezTo>
                  <a:pt x="424682" y="4230622"/>
                  <a:pt x="415313" y="4197369"/>
                  <a:pt x="402271" y="4212774"/>
                </a:cubicBezTo>
                <a:cubicBezTo>
                  <a:pt x="386486" y="4214846"/>
                  <a:pt x="402806" y="4204907"/>
                  <a:pt x="384907" y="4201195"/>
                </a:cubicBezTo>
                <a:cubicBezTo>
                  <a:pt x="363484" y="4200591"/>
                  <a:pt x="360732" y="4185695"/>
                  <a:pt x="337154" y="4206136"/>
                </a:cubicBezTo>
                <a:cubicBezTo>
                  <a:pt x="313728" y="4191390"/>
                  <a:pt x="328632" y="4203044"/>
                  <a:pt x="298662" y="4211227"/>
                </a:cubicBezTo>
                <a:cubicBezTo>
                  <a:pt x="284852" y="4197257"/>
                  <a:pt x="274958" y="4202411"/>
                  <a:pt x="265740" y="4213623"/>
                </a:cubicBezTo>
                <a:cubicBezTo>
                  <a:pt x="235520" y="4207388"/>
                  <a:pt x="209548" y="4223241"/>
                  <a:pt x="176403" y="4227393"/>
                </a:cubicBezTo>
                <a:cubicBezTo>
                  <a:pt x="138304" y="4239982"/>
                  <a:pt x="110954" y="4232182"/>
                  <a:pt x="82528" y="4243774"/>
                </a:cubicBezTo>
                <a:cubicBezTo>
                  <a:pt x="48751" y="4221865"/>
                  <a:pt x="39523" y="4251971"/>
                  <a:pt x="19464" y="4256103"/>
                </a:cubicBezTo>
                <a:lnTo>
                  <a:pt x="0" y="4221939"/>
                </a:lnTo>
                <a:lnTo>
                  <a:pt x="0" y="15850"/>
                </a:lnTo>
                <a:lnTo>
                  <a:pt x="3898347" y="0"/>
                </a:lnTo>
                <a:close/>
              </a:path>
            </a:pathLst>
          </a:custGeom>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58D2EC0A-5E54-424F-BE02-26DFFEBD6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3232" y="727064"/>
            <a:ext cx="3898347" cy="4256103"/>
          </a:xfrm>
          <a:custGeom>
            <a:avLst/>
            <a:gdLst>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87367 w 3898347"/>
              <a:gd name="connsiteY122" fmla="*/ 4246680 h 4299085"/>
              <a:gd name="connsiteX123" fmla="*/ 37148 w 3898347"/>
              <a:gd name="connsiteY123" fmla="*/ 4289154 h 4299085"/>
              <a:gd name="connsiteX124" fmla="*/ 5850 w 3898347"/>
              <a:gd name="connsiteY124" fmla="*/ 4296945 h 4299085"/>
              <a:gd name="connsiteX125" fmla="*/ 0 w 3898347"/>
              <a:gd name="connsiteY125" fmla="*/ 4299085 h 4299085"/>
              <a:gd name="connsiteX126" fmla="*/ 0 w 3898347"/>
              <a:gd name="connsiteY126" fmla="*/ 15850 h 4299085"/>
              <a:gd name="connsiteX0" fmla="*/ 3898347 w 3898347"/>
              <a:gd name="connsiteY0" fmla="*/ 0 h 4299085"/>
              <a:gd name="connsiteX1" fmla="*/ 3898347 w 3898347"/>
              <a:gd name="connsiteY1" fmla="*/ 3834445 h 4299085"/>
              <a:gd name="connsiteX2" fmla="*/ 3892314 w 3898347"/>
              <a:gd name="connsiteY2" fmla="*/ 3832951 h 4299085"/>
              <a:gd name="connsiteX3" fmla="*/ 3851953 w 3898347"/>
              <a:gd name="connsiteY3" fmla="*/ 3802983 h 4299085"/>
              <a:gd name="connsiteX4" fmla="*/ 3836418 w 3898347"/>
              <a:gd name="connsiteY4" fmla="*/ 3811513 h 4299085"/>
              <a:gd name="connsiteX5" fmla="*/ 3833758 w 3898347"/>
              <a:gd name="connsiteY5" fmla="*/ 3813341 h 4299085"/>
              <a:gd name="connsiteX6" fmla="*/ 3822673 w 3898347"/>
              <a:gd name="connsiteY6" fmla="*/ 3812913 h 4299085"/>
              <a:gd name="connsiteX7" fmla="*/ 3820104 w 3898347"/>
              <a:gd name="connsiteY7" fmla="*/ 3822466 h 4299085"/>
              <a:gd name="connsiteX8" fmla="*/ 3803816 w 3898347"/>
              <a:gd name="connsiteY8" fmla="*/ 3828757 h 4299085"/>
              <a:gd name="connsiteX9" fmla="*/ 3783259 w 3898347"/>
              <a:gd name="connsiteY9" fmla="*/ 3825276 h 4299085"/>
              <a:gd name="connsiteX10" fmla="*/ 3729936 w 3898347"/>
              <a:gd name="connsiteY10" fmla="*/ 3815386 h 4299085"/>
              <a:gd name="connsiteX11" fmla="*/ 3726018 w 3898347"/>
              <a:gd name="connsiteY11" fmla="*/ 3815100 h 4299085"/>
              <a:gd name="connsiteX12" fmla="*/ 3725413 w 3898347"/>
              <a:gd name="connsiteY12" fmla="*/ 3814615 h 4299085"/>
              <a:gd name="connsiteX13" fmla="*/ 3713801 w 3898347"/>
              <a:gd name="connsiteY13" fmla="*/ 3811018 h 4299085"/>
              <a:gd name="connsiteX14" fmla="*/ 3709087 w 3898347"/>
              <a:gd name="connsiteY14" fmla="*/ 3813195 h 4299085"/>
              <a:gd name="connsiteX15" fmla="*/ 3698038 w 3898347"/>
              <a:gd name="connsiteY15" fmla="*/ 3806182 h 4299085"/>
              <a:gd name="connsiteX16" fmla="*/ 3662227 w 3898347"/>
              <a:gd name="connsiteY16" fmla="*/ 3807761 h 4299085"/>
              <a:gd name="connsiteX17" fmla="*/ 3659872 w 3898347"/>
              <a:gd name="connsiteY17" fmla="*/ 3805524 h 4299085"/>
              <a:gd name="connsiteX18" fmla="*/ 3643454 w 3898347"/>
              <a:gd name="connsiteY18" fmla="*/ 3794831 h 4299085"/>
              <a:gd name="connsiteX19" fmla="*/ 3624789 w 3898347"/>
              <a:gd name="connsiteY19" fmla="*/ 3803185 h 4299085"/>
              <a:gd name="connsiteX20" fmla="*/ 3602327 w 3898347"/>
              <a:gd name="connsiteY20" fmla="*/ 3794616 h 4299085"/>
              <a:gd name="connsiteX21" fmla="*/ 3596645 w 3898347"/>
              <a:gd name="connsiteY21" fmla="*/ 3797108 h 4299085"/>
              <a:gd name="connsiteX22" fmla="*/ 3574144 w 3898347"/>
              <a:gd name="connsiteY22" fmla="*/ 3795108 h 4299085"/>
              <a:gd name="connsiteX23" fmla="*/ 3562310 w 3898347"/>
              <a:gd name="connsiteY23" fmla="*/ 3787534 h 4299085"/>
              <a:gd name="connsiteX24" fmla="*/ 3551635 w 3898347"/>
              <a:gd name="connsiteY24" fmla="*/ 3797705 h 4299085"/>
              <a:gd name="connsiteX25" fmla="*/ 3550175 w 3898347"/>
              <a:gd name="connsiteY25" fmla="*/ 3803199 h 4299085"/>
              <a:gd name="connsiteX26" fmla="*/ 3542668 w 3898347"/>
              <a:gd name="connsiteY26" fmla="*/ 3803283 h 4299085"/>
              <a:gd name="connsiteX27" fmla="*/ 3533033 w 3898347"/>
              <a:gd name="connsiteY27" fmla="*/ 3799071 h 4299085"/>
              <a:gd name="connsiteX28" fmla="*/ 3521726 w 3898347"/>
              <a:gd name="connsiteY28" fmla="*/ 3804691 h 4299085"/>
              <a:gd name="connsiteX29" fmla="*/ 3520080 w 3898347"/>
              <a:gd name="connsiteY29" fmla="*/ 3805210 h 4299085"/>
              <a:gd name="connsiteX30" fmla="*/ 3508491 w 3898347"/>
              <a:gd name="connsiteY30" fmla="*/ 3797398 h 4299085"/>
              <a:gd name="connsiteX31" fmla="*/ 3503787 w 3898347"/>
              <a:gd name="connsiteY31" fmla="*/ 3797787 h 4299085"/>
              <a:gd name="connsiteX32" fmla="*/ 3492165 w 3898347"/>
              <a:gd name="connsiteY32" fmla="*/ 3799887 h 4299085"/>
              <a:gd name="connsiteX33" fmla="*/ 3472233 w 3898347"/>
              <a:gd name="connsiteY33" fmla="*/ 3805682 h 4299085"/>
              <a:gd name="connsiteX34" fmla="*/ 3465921 w 3898347"/>
              <a:gd name="connsiteY34" fmla="*/ 3805814 h 4299085"/>
              <a:gd name="connsiteX35" fmla="*/ 3455541 w 3898347"/>
              <a:gd name="connsiteY35" fmla="*/ 3815505 h 4299085"/>
              <a:gd name="connsiteX36" fmla="*/ 3429027 w 3898347"/>
              <a:gd name="connsiteY36" fmla="*/ 3816906 h 4299085"/>
              <a:gd name="connsiteX37" fmla="*/ 3369507 w 3898347"/>
              <a:gd name="connsiteY37" fmla="*/ 3825563 h 4299085"/>
              <a:gd name="connsiteX38" fmla="*/ 3324491 w 3898347"/>
              <a:gd name="connsiteY38" fmla="*/ 3832006 h 4299085"/>
              <a:gd name="connsiteX39" fmla="*/ 3244235 w 3898347"/>
              <a:gd name="connsiteY39" fmla="*/ 3834376 h 4299085"/>
              <a:gd name="connsiteX40" fmla="*/ 3226507 w 3898347"/>
              <a:gd name="connsiteY40" fmla="*/ 3820131 h 4299085"/>
              <a:gd name="connsiteX41" fmla="*/ 3191688 w 3898347"/>
              <a:gd name="connsiteY41" fmla="*/ 3837359 h 4299085"/>
              <a:gd name="connsiteX42" fmla="*/ 3185553 w 3898347"/>
              <a:gd name="connsiteY42" fmla="*/ 3859030 h 4299085"/>
              <a:gd name="connsiteX43" fmla="*/ 3137926 w 3898347"/>
              <a:gd name="connsiteY43" fmla="*/ 3867782 h 4299085"/>
              <a:gd name="connsiteX44" fmla="*/ 3090188 w 3898347"/>
              <a:gd name="connsiteY44" fmla="*/ 3855036 h 4299085"/>
              <a:gd name="connsiteX45" fmla="*/ 3031422 w 3898347"/>
              <a:gd name="connsiteY45" fmla="*/ 3858298 h 4299085"/>
              <a:gd name="connsiteX46" fmla="*/ 2996288 w 3898347"/>
              <a:gd name="connsiteY46" fmla="*/ 3860020 h 4299085"/>
              <a:gd name="connsiteX47" fmla="*/ 2901661 w 3898347"/>
              <a:gd name="connsiteY47" fmla="*/ 3882243 h 4299085"/>
              <a:gd name="connsiteX48" fmla="*/ 2782141 w 3898347"/>
              <a:gd name="connsiteY48" fmla="*/ 3932983 h 4299085"/>
              <a:gd name="connsiteX49" fmla="*/ 2749597 w 3898347"/>
              <a:gd name="connsiteY49" fmla="*/ 3956746 h 4299085"/>
              <a:gd name="connsiteX50" fmla="*/ 2730493 w 3898347"/>
              <a:gd name="connsiteY50" fmla="*/ 3955236 h 4299085"/>
              <a:gd name="connsiteX51" fmla="*/ 2707507 w 3898347"/>
              <a:gd name="connsiteY51" fmla="*/ 3947771 h 4299085"/>
              <a:gd name="connsiteX52" fmla="*/ 2701937 w 3898347"/>
              <a:gd name="connsiteY52" fmla="*/ 3950565 h 4299085"/>
              <a:gd name="connsiteX53" fmla="*/ 2679435 w 3898347"/>
              <a:gd name="connsiteY53" fmla="*/ 3949768 h 4299085"/>
              <a:gd name="connsiteX54" fmla="*/ 2667352 w 3898347"/>
              <a:gd name="connsiteY54" fmla="*/ 3942821 h 4299085"/>
              <a:gd name="connsiteX55" fmla="*/ 2657096 w 3898347"/>
              <a:gd name="connsiteY55" fmla="*/ 3953571 h 4299085"/>
              <a:gd name="connsiteX56" fmla="*/ 2655161 w 3898347"/>
              <a:gd name="connsiteY56" fmla="*/ 3962216 h 4299085"/>
              <a:gd name="connsiteX57" fmla="*/ 2638604 w 3898347"/>
              <a:gd name="connsiteY57" fmla="*/ 3955936 h 4299085"/>
              <a:gd name="connsiteX58" fmla="*/ 2626185 w 3898347"/>
              <a:gd name="connsiteY58" fmla="*/ 3962937 h 4299085"/>
              <a:gd name="connsiteX59" fmla="*/ 2614077 w 3898347"/>
              <a:gd name="connsiteY59" fmla="*/ 3955576 h 4299085"/>
              <a:gd name="connsiteX60" fmla="*/ 2609403 w 3898347"/>
              <a:gd name="connsiteY60" fmla="*/ 3956215 h 4299085"/>
              <a:gd name="connsiteX61" fmla="*/ 2597896 w 3898347"/>
              <a:gd name="connsiteY61" fmla="*/ 3958939 h 4299085"/>
              <a:gd name="connsiteX62" fmla="*/ 2578251 w 3898347"/>
              <a:gd name="connsiteY62" fmla="*/ 3965812 h 4299085"/>
              <a:gd name="connsiteX63" fmla="*/ 2571961 w 3898347"/>
              <a:gd name="connsiteY63" fmla="*/ 3966278 h 4299085"/>
              <a:gd name="connsiteX64" fmla="*/ 2559399 w 3898347"/>
              <a:gd name="connsiteY64" fmla="*/ 3979193 h 4299085"/>
              <a:gd name="connsiteX65" fmla="*/ 2533560 w 3898347"/>
              <a:gd name="connsiteY65" fmla="*/ 3988160 h 4299085"/>
              <a:gd name="connsiteX66" fmla="*/ 2515299 w 3898347"/>
              <a:gd name="connsiteY66" fmla="*/ 4016867 h 4299085"/>
              <a:gd name="connsiteX67" fmla="*/ 2513423 w 3898347"/>
              <a:gd name="connsiteY67" fmla="*/ 4018759 h 4299085"/>
              <a:gd name="connsiteX68" fmla="*/ 2482991 w 3898347"/>
              <a:gd name="connsiteY68" fmla="*/ 4012935 h 4299085"/>
              <a:gd name="connsiteX69" fmla="*/ 2446940 w 3898347"/>
              <a:gd name="connsiteY69" fmla="*/ 4021172 h 4299085"/>
              <a:gd name="connsiteX70" fmla="*/ 2404883 w 3898347"/>
              <a:gd name="connsiteY70" fmla="*/ 4024808 h 4299085"/>
              <a:gd name="connsiteX71" fmla="*/ 2373894 w 3898347"/>
              <a:gd name="connsiteY71" fmla="*/ 4023827 h 4299085"/>
              <a:gd name="connsiteX72" fmla="*/ 2297080 w 3898347"/>
              <a:gd name="connsiteY72" fmla="*/ 4040841 h 4299085"/>
              <a:gd name="connsiteX73" fmla="*/ 2170615 w 3898347"/>
              <a:gd name="connsiteY73" fmla="*/ 4077196 h 4299085"/>
              <a:gd name="connsiteX74" fmla="*/ 2143580 w 3898347"/>
              <a:gd name="connsiteY74" fmla="*/ 4083102 h 4299085"/>
              <a:gd name="connsiteX75" fmla="*/ 2119893 w 3898347"/>
              <a:gd name="connsiteY75" fmla="*/ 4080874 h 4299085"/>
              <a:gd name="connsiteX76" fmla="*/ 2114008 w 3898347"/>
              <a:gd name="connsiteY76" fmla="*/ 4073996 h 4299085"/>
              <a:gd name="connsiteX77" fmla="*/ 2099067 w 3898347"/>
              <a:gd name="connsiteY77" fmla="*/ 4076068 h 4299085"/>
              <a:gd name="connsiteX78" fmla="*/ 2095000 w 3898347"/>
              <a:gd name="connsiteY78" fmla="*/ 4075096 h 4299085"/>
              <a:gd name="connsiteX79" fmla="*/ 2071767 w 3898347"/>
              <a:gd name="connsiteY79" fmla="*/ 4071044 h 4299085"/>
              <a:gd name="connsiteX80" fmla="*/ 2024486 w 3898347"/>
              <a:gd name="connsiteY80" fmla="*/ 4100276 h 4299085"/>
              <a:gd name="connsiteX81" fmla="*/ 1964411 w 3898347"/>
              <a:gd name="connsiteY81" fmla="*/ 4105069 h 4299085"/>
              <a:gd name="connsiteX82" fmla="*/ 1739945 w 3898347"/>
              <a:gd name="connsiteY82" fmla="*/ 4171795 h 4299085"/>
              <a:gd name="connsiteX83" fmla="*/ 1610556 w 3898347"/>
              <a:gd name="connsiteY83" fmla="*/ 4167701 h 4299085"/>
              <a:gd name="connsiteX84" fmla="*/ 1553623 w 3898347"/>
              <a:gd name="connsiteY84" fmla="*/ 4236045 h 4299085"/>
              <a:gd name="connsiteX85" fmla="*/ 1548640 w 3898347"/>
              <a:gd name="connsiteY85" fmla="*/ 4238297 h 4299085"/>
              <a:gd name="connsiteX86" fmla="*/ 1530136 w 3898347"/>
              <a:gd name="connsiteY86" fmla="*/ 4227121 h 4299085"/>
              <a:gd name="connsiteX87" fmla="*/ 1508787 w 3898347"/>
              <a:gd name="connsiteY87" fmla="*/ 4234213 h 4299085"/>
              <a:gd name="connsiteX88" fmla="*/ 1488914 w 3898347"/>
              <a:gd name="connsiteY88" fmla="*/ 4241772 h 4299085"/>
              <a:gd name="connsiteX89" fmla="*/ 1488999 w 3898347"/>
              <a:gd name="connsiteY89" fmla="*/ 4251186 h 4299085"/>
              <a:gd name="connsiteX90" fmla="*/ 1475364 w 3898347"/>
              <a:gd name="connsiteY90" fmla="*/ 4248364 h 4299085"/>
              <a:gd name="connsiteX91" fmla="*/ 1457275 w 3898347"/>
              <a:gd name="connsiteY91" fmla="*/ 4252863 h 4299085"/>
              <a:gd name="connsiteX92" fmla="*/ 1448085 w 3898347"/>
              <a:gd name="connsiteY92" fmla="*/ 4248391 h 4299085"/>
              <a:gd name="connsiteX93" fmla="*/ 1315306 w 3898347"/>
              <a:gd name="connsiteY93" fmla="*/ 4237004 h 4299085"/>
              <a:gd name="connsiteX94" fmla="*/ 1272434 w 3898347"/>
              <a:gd name="connsiteY94" fmla="*/ 4244958 h 4299085"/>
              <a:gd name="connsiteX95" fmla="*/ 1231567 w 3898347"/>
              <a:gd name="connsiteY95" fmla="*/ 4219356 h 4299085"/>
              <a:gd name="connsiteX96" fmla="*/ 1216643 w 3898347"/>
              <a:gd name="connsiteY96" fmla="*/ 4229828 h 4299085"/>
              <a:gd name="connsiteX97" fmla="*/ 1214101 w 3898347"/>
              <a:gd name="connsiteY97" fmla="*/ 4231991 h 4299085"/>
              <a:gd name="connsiteX98" fmla="*/ 1203193 w 3898347"/>
              <a:gd name="connsiteY98" fmla="*/ 4232867 h 4299085"/>
              <a:gd name="connsiteX99" fmla="*/ 1201049 w 3898347"/>
              <a:gd name="connsiteY99" fmla="*/ 4242842 h 4299085"/>
              <a:gd name="connsiteX100" fmla="*/ 1185298 w 3898347"/>
              <a:gd name="connsiteY100" fmla="*/ 4251133 h 4299085"/>
              <a:gd name="connsiteX101" fmla="*/ 1164955 w 3898347"/>
              <a:gd name="connsiteY101" fmla="*/ 4250027 h 4299085"/>
              <a:gd name="connsiteX102" fmla="*/ 1067357 w 3898347"/>
              <a:gd name="connsiteY102" fmla="*/ 4233908 h 4299085"/>
              <a:gd name="connsiteX103" fmla="*/ 1009492 w 3898347"/>
              <a:gd name="connsiteY103" fmla="*/ 4230455 h 4299085"/>
              <a:gd name="connsiteX104" fmla="*/ 988345 w 3898347"/>
              <a:gd name="connsiteY104" fmla="*/ 4238880 h 4299085"/>
              <a:gd name="connsiteX105" fmla="*/ 958251 w 3898347"/>
              <a:gd name="connsiteY105" fmla="*/ 4244100 h 4299085"/>
              <a:gd name="connsiteX106" fmla="*/ 905785 w 3898347"/>
              <a:gd name="connsiteY106" fmla="*/ 4260845 h 4299085"/>
              <a:gd name="connsiteX107" fmla="*/ 834176 w 3898347"/>
              <a:gd name="connsiteY107" fmla="*/ 4270241 h 4299085"/>
              <a:gd name="connsiteX108" fmla="*/ 778474 w 3898347"/>
              <a:gd name="connsiteY108" fmla="*/ 4235526 h 4299085"/>
              <a:gd name="connsiteX109" fmla="*/ 774418 w 3898347"/>
              <a:gd name="connsiteY109" fmla="*/ 4242583 h 4299085"/>
              <a:gd name="connsiteX110" fmla="*/ 737705 w 3898347"/>
              <a:gd name="connsiteY110" fmla="*/ 4238891 h 4299085"/>
              <a:gd name="connsiteX111" fmla="*/ 605027 w 3898347"/>
              <a:gd name="connsiteY111" fmla="*/ 4175863 h 4299085"/>
              <a:gd name="connsiteX112" fmla="*/ 533391 w 3898347"/>
              <a:gd name="connsiteY112" fmla="*/ 4170035 h 4299085"/>
              <a:gd name="connsiteX113" fmla="*/ 508621 w 3898347"/>
              <a:gd name="connsiteY113" fmla="*/ 4176044 h 4299085"/>
              <a:gd name="connsiteX114" fmla="*/ 467082 w 3898347"/>
              <a:gd name="connsiteY114" fmla="*/ 4185616 h 4299085"/>
              <a:gd name="connsiteX115" fmla="*/ 437646 w 3898347"/>
              <a:gd name="connsiteY115" fmla="*/ 4212658 h 4299085"/>
              <a:gd name="connsiteX116" fmla="*/ 402271 w 3898347"/>
              <a:gd name="connsiteY116" fmla="*/ 4212774 h 4299085"/>
              <a:gd name="connsiteX117" fmla="*/ 391968 w 3898347"/>
              <a:gd name="connsiteY117" fmla="*/ 4187073 h 4299085"/>
              <a:gd name="connsiteX118" fmla="*/ 354806 w 3898347"/>
              <a:gd name="connsiteY118" fmla="*/ 4195545 h 4299085"/>
              <a:gd name="connsiteX119" fmla="*/ 298662 w 3898347"/>
              <a:gd name="connsiteY119" fmla="*/ 4211227 h 4299085"/>
              <a:gd name="connsiteX120" fmla="*/ 265740 w 3898347"/>
              <a:gd name="connsiteY120" fmla="*/ 4213623 h 4299085"/>
              <a:gd name="connsiteX121" fmla="*/ 176403 w 3898347"/>
              <a:gd name="connsiteY121" fmla="*/ 4227393 h 4299085"/>
              <a:gd name="connsiteX122" fmla="*/ 37148 w 3898347"/>
              <a:gd name="connsiteY122" fmla="*/ 4289154 h 4299085"/>
              <a:gd name="connsiteX123" fmla="*/ 5850 w 3898347"/>
              <a:gd name="connsiteY123" fmla="*/ 4296945 h 4299085"/>
              <a:gd name="connsiteX124" fmla="*/ 0 w 3898347"/>
              <a:gd name="connsiteY124" fmla="*/ 4299085 h 4299085"/>
              <a:gd name="connsiteX125" fmla="*/ 0 w 3898347"/>
              <a:gd name="connsiteY125" fmla="*/ 15850 h 4299085"/>
              <a:gd name="connsiteX126" fmla="*/ 3898347 w 3898347"/>
              <a:gd name="connsiteY126" fmla="*/ 0 h 429908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37148 w 3898347"/>
              <a:gd name="connsiteY122" fmla="*/ 4289154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96945"/>
              <a:gd name="connsiteX1" fmla="*/ 3898347 w 3898347"/>
              <a:gd name="connsiteY1" fmla="*/ 3834445 h 4296945"/>
              <a:gd name="connsiteX2" fmla="*/ 3892314 w 3898347"/>
              <a:gd name="connsiteY2" fmla="*/ 3832951 h 4296945"/>
              <a:gd name="connsiteX3" fmla="*/ 3851953 w 3898347"/>
              <a:gd name="connsiteY3" fmla="*/ 3802983 h 4296945"/>
              <a:gd name="connsiteX4" fmla="*/ 3836418 w 3898347"/>
              <a:gd name="connsiteY4" fmla="*/ 3811513 h 4296945"/>
              <a:gd name="connsiteX5" fmla="*/ 3833758 w 3898347"/>
              <a:gd name="connsiteY5" fmla="*/ 3813341 h 4296945"/>
              <a:gd name="connsiteX6" fmla="*/ 3822673 w 3898347"/>
              <a:gd name="connsiteY6" fmla="*/ 3812913 h 4296945"/>
              <a:gd name="connsiteX7" fmla="*/ 3820104 w 3898347"/>
              <a:gd name="connsiteY7" fmla="*/ 3822466 h 4296945"/>
              <a:gd name="connsiteX8" fmla="*/ 3803816 w 3898347"/>
              <a:gd name="connsiteY8" fmla="*/ 3828757 h 4296945"/>
              <a:gd name="connsiteX9" fmla="*/ 3783259 w 3898347"/>
              <a:gd name="connsiteY9" fmla="*/ 3825276 h 4296945"/>
              <a:gd name="connsiteX10" fmla="*/ 3729936 w 3898347"/>
              <a:gd name="connsiteY10" fmla="*/ 3815386 h 4296945"/>
              <a:gd name="connsiteX11" fmla="*/ 3726018 w 3898347"/>
              <a:gd name="connsiteY11" fmla="*/ 3815100 h 4296945"/>
              <a:gd name="connsiteX12" fmla="*/ 3725413 w 3898347"/>
              <a:gd name="connsiteY12" fmla="*/ 3814615 h 4296945"/>
              <a:gd name="connsiteX13" fmla="*/ 3713801 w 3898347"/>
              <a:gd name="connsiteY13" fmla="*/ 3811018 h 4296945"/>
              <a:gd name="connsiteX14" fmla="*/ 3709087 w 3898347"/>
              <a:gd name="connsiteY14" fmla="*/ 3813195 h 4296945"/>
              <a:gd name="connsiteX15" fmla="*/ 3698038 w 3898347"/>
              <a:gd name="connsiteY15" fmla="*/ 3806182 h 4296945"/>
              <a:gd name="connsiteX16" fmla="*/ 3662227 w 3898347"/>
              <a:gd name="connsiteY16" fmla="*/ 3807761 h 4296945"/>
              <a:gd name="connsiteX17" fmla="*/ 3659872 w 3898347"/>
              <a:gd name="connsiteY17" fmla="*/ 3805524 h 4296945"/>
              <a:gd name="connsiteX18" fmla="*/ 3643454 w 3898347"/>
              <a:gd name="connsiteY18" fmla="*/ 3794831 h 4296945"/>
              <a:gd name="connsiteX19" fmla="*/ 3624789 w 3898347"/>
              <a:gd name="connsiteY19" fmla="*/ 3803185 h 4296945"/>
              <a:gd name="connsiteX20" fmla="*/ 3602327 w 3898347"/>
              <a:gd name="connsiteY20" fmla="*/ 3794616 h 4296945"/>
              <a:gd name="connsiteX21" fmla="*/ 3596645 w 3898347"/>
              <a:gd name="connsiteY21" fmla="*/ 3797108 h 4296945"/>
              <a:gd name="connsiteX22" fmla="*/ 3574144 w 3898347"/>
              <a:gd name="connsiteY22" fmla="*/ 3795108 h 4296945"/>
              <a:gd name="connsiteX23" fmla="*/ 3562310 w 3898347"/>
              <a:gd name="connsiteY23" fmla="*/ 3787534 h 4296945"/>
              <a:gd name="connsiteX24" fmla="*/ 3551635 w 3898347"/>
              <a:gd name="connsiteY24" fmla="*/ 3797705 h 4296945"/>
              <a:gd name="connsiteX25" fmla="*/ 3550175 w 3898347"/>
              <a:gd name="connsiteY25" fmla="*/ 3803199 h 4296945"/>
              <a:gd name="connsiteX26" fmla="*/ 3542668 w 3898347"/>
              <a:gd name="connsiteY26" fmla="*/ 3803283 h 4296945"/>
              <a:gd name="connsiteX27" fmla="*/ 3533033 w 3898347"/>
              <a:gd name="connsiteY27" fmla="*/ 3799071 h 4296945"/>
              <a:gd name="connsiteX28" fmla="*/ 3521726 w 3898347"/>
              <a:gd name="connsiteY28" fmla="*/ 3804691 h 4296945"/>
              <a:gd name="connsiteX29" fmla="*/ 3520080 w 3898347"/>
              <a:gd name="connsiteY29" fmla="*/ 3805210 h 4296945"/>
              <a:gd name="connsiteX30" fmla="*/ 3508491 w 3898347"/>
              <a:gd name="connsiteY30" fmla="*/ 3797398 h 4296945"/>
              <a:gd name="connsiteX31" fmla="*/ 3503787 w 3898347"/>
              <a:gd name="connsiteY31" fmla="*/ 3797787 h 4296945"/>
              <a:gd name="connsiteX32" fmla="*/ 3492165 w 3898347"/>
              <a:gd name="connsiteY32" fmla="*/ 3799887 h 4296945"/>
              <a:gd name="connsiteX33" fmla="*/ 3472233 w 3898347"/>
              <a:gd name="connsiteY33" fmla="*/ 3805682 h 4296945"/>
              <a:gd name="connsiteX34" fmla="*/ 3465921 w 3898347"/>
              <a:gd name="connsiteY34" fmla="*/ 3805814 h 4296945"/>
              <a:gd name="connsiteX35" fmla="*/ 3455541 w 3898347"/>
              <a:gd name="connsiteY35" fmla="*/ 3815505 h 4296945"/>
              <a:gd name="connsiteX36" fmla="*/ 3429027 w 3898347"/>
              <a:gd name="connsiteY36" fmla="*/ 3816906 h 4296945"/>
              <a:gd name="connsiteX37" fmla="*/ 3369507 w 3898347"/>
              <a:gd name="connsiteY37" fmla="*/ 3825563 h 4296945"/>
              <a:gd name="connsiteX38" fmla="*/ 3324491 w 3898347"/>
              <a:gd name="connsiteY38" fmla="*/ 3832006 h 4296945"/>
              <a:gd name="connsiteX39" fmla="*/ 3244235 w 3898347"/>
              <a:gd name="connsiteY39" fmla="*/ 3834376 h 4296945"/>
              <a:gd name="connsiteX40" fmla="*/ 3226507 w 3898347"/>
              <a:gd name="connsiteY40" fmla="*/ 3820131 h 4296945"/>
              <a:gd name="connsiteX41" fmla="*/ 3191688 w 3898347"/>
              <a:gd name="connsiteY41" fmla="*/ 3837359 h 4296945"/>
              <a:gd name="connsiteX42" fmla="*/ 3185553 w 3898347"/>
              <a:gd name="connsiteY42" fmla="*/ 3859030 h 4296945"/>
              <a:gd name="connsiteX43" fmla="*/ 3137926 w 3898347"/>
              <a:gd name="connsiteY43" fmla="*/ 3867782 h 4296945"/>
              <a:gd name="connsiteX44" fmla="*/ 3090188 w 3898347"/>
              <a:gd name="connsiteY44" fmla="*/ 3855036 h 4296945"/>
              <a:gd name="connsiteX45" fmla="*/ 3031422 w 3898347"/>
              <a:gd name="connsiteY45" fmla="*/ 3858298 h 4296945"/>
              <a:gd name="connsiteX46" fmla="*/ 2996288 w 3898347"/>
              <a:gd name="connsiteY46" fmla="*/ 3860020 h 4296945"/>
              <a:gd name="connsiteX47" fmla="*/ 2901661 w 3898347"/>
              <a:gd name="connsiteY47" fmla="*/ 3882243 h 4296945"/>
              <a:gd name="connsiteX48" fmla="*/ 2782141 w 3898347"/>
              <a:gd name="connsiteY48" fmla="*/ 3932983 h 4296945"/>
              <a:gd name="connsiteX49" fmla="*/ 2749597 w 3898347"/>
              <a:gd name="connsiteY49" fmla="*/ 3956746 h 4296945"/>
              <a:gd name="connsiteX50" fmla="*/ 2730493 w 3898347"/>
              <a:gd name="connsiteY50" fmla="*/ 3955236 h 4296945"/>
              <a:gd name="connsiteX51" fmla="*/ 2707507 w 3898347"/>
              <a:gd name="connsiteY51" fmla="*/ 3947771 h 4296945"/>
              <a:gd name="connsiteX52" fmla="*/ 2701937 w 3898347"/>
              <a:gd name="connsiteY52" fmla="*/ 3950565 h 4296945"/>
              <a:gd name="connsiteX53" fmla="*/ 2679435 w 3898347"/>
              <a:gd name="connsiteY53" fmla="*/ 3949768 h 4296945"/>
              <a:gd name="connsiteX54" fmla="*/ 2667352 w 3898347"/>
              <a:gd name="connsiteY54" fmla="*/ 3942821 h 4296945"/>
              <a:gd name="connsiteX55" fmla="*/ 2657096 w 3898347"/>
              <a:gd name="connsiteY55" fmla="*/ 3953571 h 4296945"/>
              <a:gd name="connsiteX56" fmla="*/ 2655161 w 3898347"/>
              <a:gd name="connsiteY56" fmla="*/ 3962216 h 4296945"/>
              <a:gd name="connsiteX57" fmla="*/ 2638604 w 3898347"/>
              <a:gd name="connsiteY57" fmla="*/ 3955936 h 4296945"/>
              <a:gd name="connsiteX58" fmla="*/ 2626185 w 3898347"/>
              <a:gd name="connsiteY58" fmla="*/ 3962937 h 4296945"/>
              <a:gd name="connsiteX59" fmla="*/ 2614077 w 3898347"/>
              <a:gd name="connsiteY59" fmla="*/ 3955576 h 4296945"/>
              <a:gd name="connsiteX60" fmla="*/ 2609403 w 3898347"/>
              <a:gd name="connsiteY60" fmla="*/ 3956215 h 4296945"/>
              <a:gd name="connsiteX61" fmla="*/ 2597896 w 3898347"/>
              <a:gd name="connsiteY61" fmla="*/ 3958939 h 4296945"/>
              <a:gd name="connsiteX62" fmla="*/ 2578251 w 3898347"/>
              <a:gd name="connsiteY62" fmla="*/ 3965812 h 4296945"/>
              <a:gd name="connsiteX63" fmla="*/ 2571961 w 3898347"/>
              <a:gd name="connsiteY63" fmla="*/ 3966278 h 4296945"/>
              <a:gd name="connsiteX64" fmla="*/ 2559399 w 3898347"/>
              <a:gd name="connsiteY64" fmla="*/ 3979193 h 4296945"/>
              <a:gd name="connsiteX65" fmla="*/ 2533560 w 3898347"/>
              <a:gd name="connsiteY65" fmla="*/ 3988160 h 4296945"/>
              <a:gd name="connsiteX66" fmla="*/ 2515299 w 3898347"/>
              <a:gd name="connsiteY66" fmla="*/ 4016867 h 4296945"/>
              <a:gd name="connsiteX67" fmla="*/ 2513423 w 3898347"/>
              <a:gd name="connsiteY67" fmla="*/ 4018759 h 4296945"/>
              <a:gd name="connsiteX68" fmla="*/ 2482991 w 3898347"/>
              <a:gd name="connsiteY68" fmla="*/ 4012935 h 4296945"/>
              <a:gd name="connsiteX69" fmla="*/ 2446940 w 3898347"/>
              <a:gd name="connsiteY69" fmla="*/ 4021172 h 4296945"/>
              <a:gd name="connsiteX70" fmla="*/ 2404883 w 3898347"/>
              <a:gd name="connsiteY70" fmla="*/ 4024808 h 4296945"/>
              <a:gd name="connsiteX71" fmla="*/ 2373894 w 3898347"/>
              <a:gd name="connsiteY71" fmla="*/ 4023827 h 4296945"/>
              <a:gd name="connsiteX72" fmla="*/ 2297080 w 3898347"/>
              <a:gd name="connsiteY72" fmla="*/ 4040841 h 4296945"/>
              <a:gd name="connsiteX73" fmla="*/ 2170615 w 3898347"/>
              <a:gd name="connsiteY73" fmla="*/ 4077196 h 4296945"/>
              <a:gd name="connsiteX74" fmla="*/ 2143580 w 3898347"/>
              <a:gd name="connsiteY74" fmla="*/ 4083102 h 4296945"/>
              <a:gd name="connsiteX75" fmla="*/ 2119893 w 3898347"/>
              <a:gd name="connsiteY75" fmla="*/ 4080874 h 4296945"/>
              <a:gd name="connsiteX76" fmla="*/ 2114008 w 3898347"/>
              <a:gd name="connsiteY76" fmla="*/ 4073996 h 4296945"/>
              <a:gd name="connsiteX77" fmla="*/ 2099067 w 3898347"/>
              <a:gd name="connsiteY77" fmla="*/ 4076068 h 4296945"/>
              <a:gd name="connsiteX78" fmla="*/ 2095000 w 3898347"/>
              <a:gd name="connsiteY78" fmla="*/ 4075096 h 4296945"/>
              <a:gd name="connsiteX79" fmla="*/ 2071767 w 3898347"/>
              <a:gd name="connsiteY79" fmla="*/ 4071044 h 4296945"/>
              <a:gd name="connsiteX80" fmla="*/ 2024486 w 3898347"/>
              <a:gd name="connsiteY80" fmla="*/ 4100276 h 4296945"/>
              <a:gd name="connsiteX81" fmla="*/ 1964411 w 3898347"/>
              <a:gd name="connsiteY81" fmla="*/ 4105069 h 4296945"/>
              <a:gd name="connsiteX82" fmla="*/ 1739945 w 3898347"/>
              <a:gd name="connsiteY82" fmla="*/ 4171795 h 4296945"/>
              <a:gd name="connsiteX83" fmla="*/ 1610556 w 3898347"/>
              <a:gd name="connsiteY83" fmla="*/ 4167701 h 4296945"/>
              <a:gd name="connsiteX84" fmla="*/ 1553623 w 3898347"/>
              <a:gd name="connsiteY84" fmla="*/ 4236045 h 4296945"/>
              <a:gd name="connsiteX85" fmla="*/ 1548640 w 3898347"/>
              <a:gd name="connsiteY85" fmla="*/ 4238297 h 4296945"/>
              <a:gd name="connsiteX86" fmla="*/ 1530136 w 3898347"/>
              <a:gd name="connsiteY86" fmla="*/ 4227121 h 4296945"/>
              <a:gd name="connsiteX87" fmla="*/ 1508787 w 3898347"/>
              <a:gd name="connsiteY87" fmla="*/ 4234213 h 4296945"/>
              <a:gd name="connsiteX88" fmla="*/ 1488914 w 3898347"/>
              <a:gd name="connsiteY88" fmla="*/ 4241772 h 4296945"/>
              <a:gd name="connsiteX89" fmla="*/ 1488999 w 3898347"/>
              <a:gd name="connsiteY89" fmla="*/ 4251186 h 4296945"/>
              <a:gd name="connsiteX90" fmla="*/ 1475364 w 3898347"/>
              <a:gd name="connsiteY90" fmla="*/ 4248364 h 4296945"/>
              <a:gd name="connsiteX91" fmla="*/ 1457275 w 3898347"/>
              <a:gd name="connsiteY91" fmla="*/ 4252863 h 4296945"/>
              <a:gd name="connsiteX92" fmla="*/ 1448085 w 3898347"/>
              <a:gd name="connsiteY92" fmla="*/ 4248391 h 4296945"/>
              <a:gd name="connsiteX93" fmla="*/ 1315306 w 3898347"/>
              <a:gd name="connsiteY93" fmla="*/ 4237004 h 4296945"/>
              <a:gd name="connsiteX94" fmla="*/ 1272434 w 3898347"/>
              <a:gd name="connsiteY94" fmla="*/ 4244958 h 4296945"/>
              <a:gd name="connsiteX95" fmla="*/ 1231567 w 3898347"/>
              <a:gd name="connsiteY95" fmla="*/ 4219356 h 4296945"/>
              <a:gd name="connsiteX96" fmla="*/ 1216643 w 3898347"/>
              <a:gd name="connsiteY96" fmla="*/ 4229828 h 4296945"/>
              <a:gd name="connsiteX97" fmla="*/ 1214101 w 3898347"/>
              <a:gd name="connsiteY97" fmla="*/ 4231991 h 4296945"/>
              <a:gd name="connsiteX98" fmla="*/ 1203193 w 3898347"/>
              <a:gd name="connsiteY98" fmla="*/ 4232867 h 4296945"/>
              <a:gd name="connsiteX99" fmla="*/ 1201049 w 3898347"/>
              <a:gd name="connsiteY99" fmla="*/ 4242842 h 4296945"/>
              <a:gd name="connsiteX100" fmla="*/ 1185298 w 3898347"/>
              <a:gd name="connsiteY100" fmla="*/ 4251133 h 4296945"/>
              <a:gd name="connsiteX101" fmla="*/ 1164955 w 3898347"/>
              <a:gd name="connsiteY101" fmla="*/ 4250027 h 4296945"/>
              <a:gd name="connsiteX102" fmla="*/ 1067357 w 3898347"/>
              <a:gd name="connsiteY102" fmla="*/ 4233908 h 4296945"/>
              <a:gd name="connsiteX103" fmla="*/ 1009492 w 3898347"/>
              <a:gd name="connsiteY103" fmla="*/ 4230455 h 4296945"/>
              <a:gd name="connsiteX104" fmla="*/ 988345 w 3898347"/>
              <a:gd name="connsiteY104" fmla="*/ 4238880 h 4296945"/>
              <a:gd name="connsiteX105" fmla="*/ 958251 w 3898347"/>
              <a:gd name="connsiteY105" fmla="*/ 4244100 h 4296945"/>
              <a:gd name="connsiteX106" fmla="*/ 905785 w 3898347"/>
              <a:gd name="connsiteY106" fmla="*/ 4260845 h 4296945"/>
              <a:gd name="connsiteX107" fmla="*/ 834176 w 3898347"/>
              <a:gd name="connsiteY107" fmla="*/ 4270241 h 4296945"/>
              <a:gd name="connsiteX108" fmla="*/ 778474 w 3898347"/>
              <a:gd name="connsiteY108" fmla="*/ 4235526 h 4296945"/>
              <a:gd name="connsiteX109" fmla="*/ 774418 w 3898347"/>
              <a:gd name="connsiteY109" fmla="*/ 4242583 h 4296945"/>
              <a:gd name="connsiteX110" fmla="*/ 737705 w 3898347"/>
              <a:gd name="connsiteY110" fmla="*/ 4238891 h 4296945"/>
              <a:gd name="connsiteX111" fmla="*/ 605027 w 3898347"/>
              <a:gd name="connsiteY111" fmla="*/ 4175863 h 4296945"/>
              <a:gd name="connsiteX112" fmla="*/ 533391 w 3898347"/>
              <a:gd name="connsiteY112" fmla="*/ 4170035 h 4296945"/>
              <a:gd name="connsiteX113" fmla="*/ 508621 w 3898347"/>
              <a:gd name="connsiteY113" fmla="*/ 4176044 h 4296945"/>
              <a:gd name="connsiteX114" fmla="*/ 467082 w 3898347"/>
              <a:gd name="connsiteY114" fmla="*/ 4185616 h 4296945"/>
              <a:gd name="connsiteX115" fmla="*/ 437646 w 3898347"/>
              <a:gd name="connsiteY115" fmla="*/ 4212658 h 4296945"/>
              <a:gd name="connsiteX116" fmla="*/ 402271 w 3898347"/>
              <a:gd name="connsiteY116" fmla="*/ 4212774 h 4296945"/>
              <a:gd name="connsiteX117" fmla="*/ 391968 w 3898347"/>
              <a:gd name="connsiteY117" fmla="*/ 4187073 h 4296945"/>
              <a:gd name="connsiteX118" fmla="*/ 354806 w 3898347"/>
              <a:gd name="connsiteY118" fmla="*/ 4195545 h 4296945"/>
              <a:gd name="connsiteX119" fmla="*/ 298662 w 3898347"/>
              <a:gd name="connsiteY119" fmla="*/ 4211227 h 4296945"/>
              <a:gd name="connsiteX120" fmla="*/ 265740 w 3898347"/>
              <a:gd name="connsiteY120" fmla="*/ 4213623 h 4296945"/>
              <a:gd name="connsiteX121" fmla="*/ 176403 w 3898347"/>
              <a:gd name="connsiteY121" fmla="*/ 4227393 h 4296945"/>
              <a:gd name="connsiteX122" fmla="*/ 82528 w 3898347"/>
              <a:gd name="connsiteY122" fmla="*/ 4275540 h 4296945"/>
              <a:gd name="connsiteX123" fmla="*/ 5850 w 3898347"/>
              <a:gd name="connsiteY123" fmla="*/ 4296945 h 4296945"/>
              <a:gd name="connsiteX124" fmla="*/ 0 w 3898347"/>
              <a:gd name="connsiteY124" fmla="*/ 4221939 h 4296945"/>
              <a:gd name="connsiteX125" fmla="*/ 0 w 3898347"/>
              <a:gd name="connsiteY125" fmla="*/ 15850 h 4296945"/>
              <a:gd name="connsiteX126" fmla="*/ 3898347 w 3898347"/>
              <a:gd name="connsiteY126" fmla="*/ 0 h 4296945"/>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83259 w 3898347"/>
              <a:gd name="connsiteY9" fmla="*/ 3825276 h 4275540"/>
              <a:gd name="connsiteX10" fmla="*/ 3729936 w 3898347"/>
              <a:gd name="connsiteY10" fmla="*/ 3815386 h 4275540"/>
              <a:gd name="connsiteX11" fmla="*/ 3726018 w 3898347"/>
              <a:gd name="connsiteY11" fmla="*/ 3815100 h 4275540"/>
              <a:gd name="connsiteX12" fmla="*/ 3725413 w 3898347"/>
              <a:gd name="connsiteY12" fmla="*/ 3814615 h 4275540"/>
              <a:gd name="connsiteX13" fmla="*/ 3713801 w 3898347"/>
              <a:gd name="connsiteY13" fmla="*/ 3811018 h 4275540"/>
              <a:gd name="connsiteX14" fmla="*/ 3709087 w 3898347"/>
              <a:gd name="connsiteY14" fmla="*/ 3813195 h 4275540"/>
              <a:gd name="connsiteX15" fmla="*/ 3698038 w 3898347"/>
              <a:gd name="connsiteY15" fmla="*/ 3806182 h 4275540"/>
              <a:gd name="connsiteX16" fmla="*/ 3662227 w 3898347"/>
              <a:gd name="connsiteY16" fmla="*/ 3807761 h 4275540"/>
              <a:gd name="connsiteX17" fmla="*/ 3659872 w 3898347"/>
              <a:gd name="connsiteY17" fmla="*/ 3805524 h 4275540"/>
              <a:gd name="connsiteX18" fmla="*/ 3643454 w 3898347"/>
              <a:gd name="connsiteY18" fmla="*/ 3794831 h 4275540"/>
              <a:gd name="connsiteX19" fmla="*/ 3624789 w 3898347"/>
              <a:gd name="connsiteY19" fmla="*/ 3803185 h 4275540"/>
              <a:gd name="connsiteX20" fmla="*/ 3602327 w 3898347"/>
              <a:gd name="connsiteY20" fmla="*/ 3794616 h 4275540"/>
              <a:gd name="connsiteX21" fmla="*/ 3596645 w 3898347"/>
              <a:gd name="connsiteY21" fmla="*/ 3797108 h 4275540"/>
              <a:gd name="connsiteX22" fmla="*/ 3574144 w 3898347"/>
              <a:gd name="connsiteY22" fmla="*/ 3795108 h 4275540"/>
              <a:gd name="connsiteX23" fmla="*/ 3562310 w 3898347"/>
              <a:gd name="connsiteY23" fmla="*/ 3787534 h 4275540"/>
              <a:gd name="connsiteX24" fmla="*/ 3551635 w 3898347"/>
              <a:gd name="connsiteY24" fmla="*/ 3797705 h 4275540"/>
              <a:gd name="connsiteX25" fmla="*/ 3550175 w 3898347"/>
              <a:gd name="connsiteY25" fmla="*/ 3803199 h 4275540"/>
              <a:gd name="connsiteX26" fmla="*/ 3542668 w 3898347"/>
              <a:gd name="connsiteY26" fmla="*/ 3803283 h 4275540"/>
              <a:gd name="connsiteX27" fmla="*/ 3533033 w 3898347"/>
              <a:gd name="connsiteY27" fmla="*/ 3799071 h 4275540"/>
              <a:gd name="connsiteX28" fmla="*/ 3521726 w 3898347"/>
              <a:gd name="connsiteY28" fmla="*/ 3804691 h 4275540"/>
              <a:gd name="connsiteX29" fmla="*/ 3520080 w 3898347"/>
              <a:gd name="connsiteY29" fmla="*/ 3805210 h 4275540"/>
              <a:gd name="connsiteX30" fmla="*/ 3508491 w 3898347"/>
              <a:gd name="connsiteY30" fmla="*/ 3797398 h 4275540"/>
              <a:gd name="connsiteX31" fmla="*/ 3503787 w 3898347"/>
              <a:gd name="connsiteY31" fmla="*/ 3797787 h 4275540"/>
              <a:gd name="connsiteX32" fmla="*/ 3492165 w 3898347"/>
              <a:gd name="connsiteY32" fmla="*/ 3799887 h 4275540"/>
              <a:gd name="connsiteX33" fmla="*/ 3472233 w 3898347"/>
              <a:gd name="connsiteY33" fmla="*/ 3805682 h 4275540"/>
              <a:gd name="connsiteX34" fmla="*/ 3465921 w 3898347"/>
              <a:gd name="connsiteY34" fmla="*/ 3805814 h 4275540"/>
              <a:gd name="connsiteX35" fmla="*/ 3455541 w 3898347"/>
              <a:gd name="connsiteY35" fmla="*/ 3815505 h 4275540"/>
              <a:gd name="connsiteX36" fmla="*/ 3429027 w 3898347"/>
              <a:gd name="connsiteY36" fmla="*/ 3816906 h 4275540"/>
              <a:gd name="connsiteX37" fmla="*/ 3369507 w 3898347"/>
              <a:gd name="connsiteY37" fmla="*/ 3825563 h 4275540"/>
              <a:gd name="connsiteX38" fmla="*/ 3324491 w 3898347"/>
              <a:gd name="connsiteY38" fmla="*/ 3832006 h 4275540"/>
              <a:gd name="connsiteX39" fmla="*/ 3244235 w 3898347"/>
              <a:gd name="connsiteY39" fmla="*/ 3834376 h 4275540"/>
              <a:gd name="connsiteX40" fmla="*/ 3226507 w 3898347"/>
              <a:gd name="connsiteY40" fmla="*/ 3820131 h 4275540"/>
              <a:gd name="connsiteX41" fmla="*/ 3191688 w 3898347"/>
              <a:gd name="connsiteY41" fmla="*/ 3837359 h 4275540"/>
              <a:gd name="connsiteX42" fmla="*/ 3185553 w 3898347"/>
              <a:gd name="connsiteY42" fmla="*/ 3859030 h 4275540"/>
              <a:gd name="connsiteX43" fmla="*/ 3137926 w 3898347"/>
              <a:gd name="connsiteY43" fmla="*/ 3867782 h 4275540"/>
              <a:gd name="connsiteX44" fmla="*/ 3090188 w 3898347"/>
              <a:gd name="connsiteY44" fmla="*/ 3855036 h 4275540"/>
              <a:gd name="connsiteX45" fmla="*/ 3031422 w 3898347"/>
              <a:gd name="connsiteY45" fmla="*/ 3858298 h 4275540"/>
              <a:gd name="connsiteX46" fmla="*/ 2996288 w 3898347"/>
              <a:gd name="connsiteY46" fmla="*/ 3860020 h 4275540"/>
              <a:gd name="connsiteX47" fmla="*/ 2901661 w 3898347"/>
              <a:gd name="connsiteY47" fmla="*/ 3882243 h 4275540"/>
              <a:gd name="connsiteX48" fmla="*/ 2782141 w 3898347"/>
              <a:gd name="connsiteY48" fmla="*/ 3932983 h 4275540"/>
              <a:gd name="connsiteX49" fmla="*/ 2749597 w 3898347"/>
              <a:gd name="connsiteY49" fmla="*/ 3956746 h 4275540"/>
              <a:gd name="connsiteX50" fmla="*/ 2730493 w 3898347"/>
              <a:gd name="connsiteY50" fmla="*/ 3955236 h 4275540"/>
              <a:gd name="connsiteX51" fmla="*/ 2707507 w 3898347"/>
              <a:gd name="connsiteY51" fmla="*/ 3947771 h 4275540"/>
              <a:gd name="connsiteX52" fmla="*/ 2701937 w 3898347"/>
              <a:gd name="connsiteY52" fmla="*/ 3950565 h 4275540"/>
              <a:gd name="connsiteX53" fmla="*/ 2679435 w 3898347"/>
              <a:gd name="connsiteY53" fmla="*/ 3949768 h 4275540"/>
              <a:gd name="connsiteX54" fmla="*/ 2667352 w 3898347"/>
              <a:gd name="connsiteY54" fmla="*/ 3942821 h 4275540"/>
              <a:gd name="connsiteX55" fmla="*/ 2657096 w 3898347"/>
              <a:gd name="connsiteY55" fmla="*/ 3953571 h 4275540"/>
              <a:gd name="connsiteX56" fmla="*/ 2655161 w 3898347"/>
              <a:gd name="connsiteY56" fmla="*/ 3962216 h 4275540"/>
              <a:gd name="connsiteX57" fmla="*/ 2638604 w 3898347"/>
              <a:gd name="connsiteY57" fmla="*/ 3955936 h 4275540"/>
              <a:gd name="connsiteX58" fmla="*/ 2626185 w 3898347"/>
              <a:gd name="connsiteY58" fmla="*/ 3962937 h 4275540"/>
              <a:gd name="connsiteX59" fmla="*/ 2614077 w 3898347"/>
              <a:gd name="connsiteY59" fmla="*/ 3955576 h 4275540"/>
              <a:gd name="connsiteX60" fmla="*/ 2609403 w 3898347"/>
              <a:gd name="connsiteY60" fmla="*/ 3956215 h 4275540"/>
              <a:gd name="connsiteX61" fmla="*/ 2597896 w 3898347"/>
              <a:gd name="connsiteY61" fmla="*/ 3958939 h 4275540"/>
              <a:gd name="connsiteX62" fmla="*/ 2578251 w 3898347"/>
              <a:gd name="connsiteY62" fmla="*/ 3965812 h 4275540"/>
              <a:gd name="connsiteX63" fmla="*/ 2571961 w 3898347"/>
              <a:gd name="connsiteY63" fmla="*/ 3966278 h 4275540"/>
              <a:gd name="connsiteX64" fmla="*/ 2559399 w 3898347"/>
              <a:gd name="connsiteY64" fmla="*/ 3979193 h 4275540"/>
              <a:gd name="connsiteX65" fmla="*/ 2533560 w 3898347"/>
              <a:gd name="connsiteY65" fmla="*/ 3988160 h 4275540"/>
              <a:gd name="connsiteX66" fmla="*/ 2515299 w 3898347"/>
              <a:gd name="connsiteY66" fmla="*/ 4016867 h 4275540"/>
              <a:gd name="connsiteX67" fmla="*/ 2513423 w 3898347"/>
              <a:gd name="connsiteY67" fmla="*/ 4018759 h 4275540"/>
              <a:gd name="connsiteX68" fmla="*/ 2482991 w 3898347"/>
              <a:gd name="connsiteY68" fmla="*/ 4012935 h 4275540"/>
              <a:gd name="connsiteX69" fmla="*/ 2446940 w 3898347"/>
              <a:gd name="connsiteY69" fmla="*/ 4021172 h 4275540"/>
              <a:gd name="connsiteX70" fmla="*/ 2404883 w 3898347"/>
              <a:gd name="connsiteY70" fmla="*/ 4024808 h 4275540"/>
              <a:gd name="connsiteX71" fmla="*/ 2373894 w 3898347"/>
              <a:gd name="connsiteY71" fmla="*/ 4023827 h 4275540"/>
              <a:gd name="connsiteX72" fmla="*/ 2297080 w 3898347"/>
              <a:gd name="connsiteY72" fmla="*/ 4040841 h 4275540"/>
              <a:gd name="connsiteX73" fmla="*/ 2170615 w 3898347"/>
              <a:gd name="connsiteY73" fmla="*/ 4077196 h 4275540"/>
              <a:gd name="connsiteX74" fmla="*/ 2143580 w 3898347"/>
              <a:gd name="connsiteY74" fmla="*/ 4083102 h 4275540"/>
              <a:gd name="connsiteX75" fmla="*/ 2119893 w 3898347"/>
              <a:gd name="connsiteY75" fmla="*/ 4080874 h 4275540"/>
              <a:gd name="connsiteX76" fmla="*/ 2114008 w 3898347"/>
              <a:gd name="connsiteY76" fmla="*/ 4073996 h 4275540"/>
              <a:gd name="connsiteX77" fmla="*/ 2099067 w 3898347"/>
              <a:gd name="connsiteY77" fmla="*/ 4076068 h 4275540"/>
              <a:gd name="connsiteX78" fmla="*/ 2095000 w 3898347"/>
              <a:gd name="connsiteY78" fmla="*/ 4075096 h 4275540"/>
              <a:gd name="connsiteX79" fmla="*/ 2071767 w 3898347"/>
              <a:gd name="connsiteY79" fmla="*/ 4071044 h 4275540"/>
              <a:gd name="connsiteX80" fmla="*/ 2024486 w 3898347"/>
              <a:gd name="connsiteY80" fmla="*/ 4100276 h 4275540"/>
              <a:gd name="connsiteX81" fmla="*/ 1964411 w 3898347"/>
              <a:gd name="connsiteY81" fmla="*/ 4105069 h 4275540"/>
              <a:gd name="connsiteX82" fmla="*/ 1739945 w 3898347"/>
              <a:gd name="connsiteY82" fmla="*/ 4171795 h 4275540"/>
              <a:gd name="connsiteX83" fmla="*/ 1610556 w 3898347"/>
              <a:gd name="connsiteY83" fmla="*/ 4167701 h 4275540"/>
              <a:gd name="connsiteX84" fmla="*/ 1553623 w 3898347"/>
              <a:gd name="connsiteY84" fmla="*/ 4236045 h 4275540"/>
              <a:gd name="connsiteX85" fmla="*/ 1548640 w 3898347"/>
              <a:gd name="connsiteY85" fmla="*/ 4238297 h 4275540"/>
              <a:gd name="connsiteX86" fmla="*/ 1530136 w 3898347"/>
              <a:gd name="connsiteY86" fmla="*/ 4227121 h 4275540"/>
              <a:gd name="connsiteX87" fmla="*/ 1508787 w 3898347"/>
              <a:gd name="connsiteY87" fmla="*/ 4234213 h 4275540"/>
              <a:gd name="connsiteX88" fmla="*/ 1488914 w 3898347"/>
              <a:gd name="connsiteY88" fmla="*/ 4241772 h 4275540"/>
              <a:gd name="connsiteX89" fmla="*/ 1488999 w 3898347"/>
              <a:gd name="connsiteY89" fmla="*/ 4251186 h 4275540"/>
              <a:gd name="connsiteX90" fmla="*/ 1475364 w 3898347"/>
              <a:gd name="connsiteY90" fmla="*/ 4248364 h 4275540"/>
              <a:gd name="connsiteX91" fmla="*/ 1457275 w 3898347"/>
              <a:gd name="connsiteY91" fmla="*/ 4252863 h 4275540"/>
              <a:gd name="connsiteX92" fmla="*/ 1448085 w 3898347"/>
              <a:gd name="connsiteY92" fmla="*/ 4248391 h 4275540"/>
              <a:gd name="connsiteX93" fmla="*/ 1315306 w 3898347"/>
              <a:gd name="connsiteY93" fmla="*/ 4237004 h 4275540"/>
              <a:gd name="connsiteX94" fmla="*/ 1272434 w 3898347"/>
              <a:gd name="connsiteY94" fmla="*/ 4244958 h 4275540"/>
              <a:gd name="connsiteX95" fmla="*/ 1231567 w 3898347"/>
              <a:gd name="connsiteY95" fmla="*/ 4219356 h 4275540"/>
              <a:gd name="connsiteX96" fmla="*/ 1216643 w 3898347"/>
              <a:gd name="connsiteY96" fmla="*/ 4229828 h 4275540"/>
              <a:gd name="connsiteX97" fmla="*/ 1214101 w 3898347"/>
              <a:gd name="connsiteY97" fmla="*/ 4231991 h 4275540"/>
              <a:gd name="connsiteX98" fmla="*/ 1203193 w 3898347"/>
              <a:gd name="connsiteY98" fmla="*/ 4232867 h 4275540"/>
              <a:gd name="connsiteX99" fmla="*/ 1201049 w 3898347"/>
              <a:gd name="connsiteY99" fmla="*/ 4242842 h 4275540"/>
              <a:gd name="connsiteX100" fmla="*/ 1185298 w 3898347"/>
              <a:gd name="connsiteY100" fmla="*/ 4251133 h 4275540"/>
              <a:gd name="connsiteX101" fmla="*/ 1164955 w 3898347"/>
              <a:gd name="connsiteY101" fmla="*/ 4250027 h 4275540"/>
              <a:gd name="connsiteX102" fmla="*/ 1067357 w 3898347"/>
              <a:gd name="connsiteY102" fmla="*/ 4233908 h 4275540"/>
              <a:gd name="connsiteX103" fmla="*/ 1009492 w 3898347"/>
              <a:gd name="connsiteY103" fmla="*/ 4230455 h 4275540"/>
              <a:gd name="connsiteX104" fmla="*/ 988345 w 3898347"/>
              <a:gd name="connsiteY104" fmla="*/ 4238880 h 4275540"/>
              <a:gd name="connsiteX105" fmla="*/ 958251 w 3898347"/>
              <a:gd name="connsiteY105" fmla="*/ 4244100 h 4275540"/>
              <a:gd name="connsiteX106" fmla="*/ 905785 w 3898347"/>
              <a:gd name="connsiteY106" fmla="*/ 4260845 h 4275540"/>
              <a:gd name="connsiteX107" fmla="*/ 834176 w 3898347"/>
              <a:gd name="connsiteY107" fmla="*/ 4270241 h 4275540"/>
              <a:gd name="connsiteX108" fmla="*/ 778474 w 3898347"/>
              <a:gd name="connsiteY108" fmla="*/ 4235526 h 4275540"/>
              <a:gd name="connsiteX109" fmla="*/ 774418 w 3898347"/>
              <a:gd name="connsiteY109" fmla="*/ 4242583 h 4275540"/>
              <a:gd name="connsiteX110" fmla="*/ 737705 w 3898347"/>
              <a:gd name="connsiteY110" fmla="*/ 4238891 h 4275540"/>
              <a:gd name="connsiteX111" fmla="*/ 605027 w 3898347"/>
              <a:gd name="connsiteY111" fmla="*/ 4175863 h 4275540"/>
              <a:gd name="connsiteX112" fmla="*/ 533391 w 3898347"/>
              <a:gd name="connsiteY112" fmla="*/ 4170035 h 4275540"/>
              <a:gd name="connsiteX113" fmla="*/ 508621 w 3898347"/>
              <a:gd name="connsiteY113" fmla="*/ 4176044 h 4275540"/>
              <a:gd name="connsiteX114" fmla="*/ 467082 w 3898347"/>
              <a:gd name="connsiteY114" fmla="*/ 4185616 h 4275540"/>
              <a:gd name="connsiteX115" fmla="*/ 437646 w 3898347"/>
              <a:gd name="connsiteY115" fmla="*/ 4212658 h 4275540"/>
              <a:gd name="connsiteX116" fmla="*/ 402271 w 3898347"/>
              <a:gd name="connsiteY116" fmla="*/ 4212774 h 4275540"/>
              <a:gd name="connsiteX117" fmla="*/ 391968 w 3898347"/>
              <a:gd name="connsiteY117" fmla="*/ 4187073 h 4275540"/>
              <a:gd name="connsiteX118" fmla="*/ 354806 w 3898347"/>
              <a:gd name="connsiteY118" fmla="*/ 4195545 h 4275540"/>
              <a:gd name="connsiteX119" fmla="*/ 298662 w 3898347"/>
              <a:gd name="connsiteY119" fmla="*/ 4211227 h 4275540"/>
              <a:gd name="connsiteX120" fmla="*/ 265740 w 3898347"/>
              <a:gd name="connsiteY120" fmla="*/ 4213623 h 4275540"/>
              <a:gd name="connsiteX121" fmla="*/ 176403 w 3898347"/>
              <a:gd name="connsiteY121" fmla="*/ 4227393 h 4275540"/>
              <a:gd name="connsiteX122" fmla="*/ 82528 w 3898347"/>
              <a:gd name="connsiteY122" fmla="*/ 4275540 h 4275540"/>
              <a:gd name="connsiteX123" fmla="*/ 19464 w 3898347"/>
              <a:gd name="connsiteY123" fmla="*/ 4256103 h 4275540"/>
              <a:gd name="connsiteX124" fmla="*/ 0 w 3898347"/>
              <a:gd name="connsiteY124" fmla="*/ 4221939 h 4275540"/>
              <a:gd name="connsiteX125" fmla="*/ 0 w 3898347"/>
              <a:gd name="connsiteY125" fmla="*/ 15850 h 4275540"/>
              <a:gd name="connsiteX126" fmla="*/ 3898347 w 3898347"/>
              <a:gd name="connsiteY126"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50175 w 3898347"/>
              <a:gd name="connsiteY24" fmla="*/ 3803199 h 4275540"/>
              <a:gd name="connsiteX25" fmla="*/ 3542668 w 3898347"/>
              <a:gd name="connsiteY25" fmla="*/ 3803283 h 4275540"/>
              <a:gd name="connsiteX26" fmla="*/ 3533033 w 3898347"/>
              <a:gd name="connsiteY26" fmla="*/ 3799071 h 4275540"/>
              <a:gd name="connsiteX27" fmla="*/ 3521726 w 3898347"/>
              <a:gd name="connsiteY27" fmla="*/ 3804691 h 4275540"/>
              <a:gd name="connsiteX28" fmla="*/ 3520080 w 3898347"/>
              <a:gd name="connsiteY28" fmla="*/ 3805210 h 4275540"/>
              <a:gd name="connsiteX29" fmla="*/ 3508491 w 3898347"/>
              <a:gd name="connsiteY29" fmla="*/ 3797398 h 4275540"/>
              <a:gd name="connsiteX30" fmla="*/ 3503787 w 3898347"/>
              <a:gd name="connsiteY30" fmla="*/ 3797787 h 4275540"/>
              <a:gd name="connsiteX31" fmla="*/ 3492165 w 3898347"/>
              <a:gd name="connsiteY31" fmla="*/ 3799887 h 4275540"/>
              <a:gd name="connsiteX32" fmla="*/ 3472233 w 3898347"/>
              <a:gd name="connsiteY32" fmla="*/ 3805682 h 4275540"/>
              <a:gd name="connsiteX33" fmla="*/ 3465921 w 3898347"/>
              <a:gd name="connsiteY33" fmla="*/ 3805814 h 4275540"/>
              <a:gd name="connsiteX34" fmla="*/ 3455541 w 3898347"/>
              <a:gd name="connsiteY34" fmla="*/ 3815505 h 4275540"/>
              <a:gd name="connsiteX35" fmla="*/ 3429027 w 3898347"/>
              <a:gd name="connsiteY35" fmla="*/ 3816906 h 4275540"/>
              <a:gd name="connsiteX36" fmla="*/ 3369507 w 3898347"/>
              <a:gd name="connsiteY36" fmla="*/ 3825563 h 4275540"/>
              <a:gd name="connsiteX37" fmla="*/ 3324491 w 3898347"/>
              <a:gd name="connsiteY37" fmla="*/ 3832006 h 4275540"/>
              <a:gd name="connsiteX38" fmla="*/ 3244235 w 3898347"/>
              <a:gd name="connsiteY38" fmla="*/ 3834376 h 4275540"/>
              <a:gd name="connsiteX39" fmla="*/ 3226507 w 3898347"/>
              <a:gd name="connsiteY39" fmla="*/ 3820131 h 4275540"/>
              <a:gd name="connsiteX40" fmla="*/ 3191688 w 3898347"/>
              <a:gd name="connsiteY40" fmla="*/ 3837359 h 4275540"/>
              <a:gd name="connsiteX41" fmla="*/ 3185553 w 3898347"/>
              <a:gd name="connsiteY41" fmla="*/ 3859030 h 4275540"/>
              <a:gd name="connsiteX42" fmla="*/ 3137926 w 3898347"/>
              <a:gd name="connsiteY42" fmla="*/ 3867782 h 4275540"/>
              <a:gd name="connsiteX43" fmla="*/ 3090188 w 3898347"/>
              <a:gd name="connsiteY43" fmla="*/ 3855036 h 4275540"/>
              <a:gd name="connsiteX44" fmla="*/ 3031422 w 3898347"/>
              <a:gd name="connsiteY44" fmla="*/ 3858298 h 4275540"/>
              <a:gd name="connsiteX45" fmla="*/ 2996288 w 3898347"/>
              <a:gd name="connsiteY45" fmla="*/ 3860020 h 4275540"/>
              <a:gd name="connsiteX46" fmla="*/ 2901661 w 3898347"/>
              <a:gd name="connsiteY46" fmla="*/ 3882243 h 4275540"/>
              <a:gd name="connsiteX47" fmla="*/ 2782141 w 3898347"/>
              <a:gd name="connsiteY47" fmla="*/ 3932983 h 4275540"/>
              <a:gd name="connsiteX48" fmla="*/ 2749597 w 3898347"/>
              <a:gd name="connsiteY48" fmla="*/ 3956746 h 4275540"/>
              <a:gd name="connsiteX49" fmla="*/ 2730493 w 3898347"/>
              <a:gd name="connsiteY49" fmla="*/ 3955236 h 4275540"/>
              <a:gd name="connsiteX50" fmla="*/ 2707507 w 3898347"/>
              <a:gd name="connsiteY50" fmla="*/ 3947771 h 4275540"/>
              <a:gd name="connsiteX51" fmla="*/ 2701937 w 3898347"/>
              <a:gd name="connsiteY51" fmla="*/ 3950565 h 4275540"/>
              <a:gd name="connsiteX52" fmla="*/ 2679435 w 3898347"/>
              <a:gd name="connsiteY52" fmla="*/ 3949768 h 4275540"/>
              <a:gd name="connsiteX53" fmla="*/ 2667352 w 3898347"/>
              <a:gd name="connsiteY53" fmla="*/ 3942821 h 4275540"/>
              <a:gd name="connsiteX54" fmla="*/ 2657096 w 3898347"/>
              <a:gd name="connsiteY54" fmla="*/ 3953571 h 4275540"/>
              <a:gd name="connsiteX55" fmla="*/ 2655161 w 3898347"/>
              <a:gd name="connsiteY55" fmla="*/ 3962216 h 4275540"/>
              <a:gd name="connsiteX56" fmla="*/ 2638604 w 3898347"/>
              <a:gd name="connsiteY56" fmla="*/ 3955936 h 4275540"/>
              <a:gd name="connsiteX57" fmla="*/ 2626185 w 3898347"/>
              <a:gd name="connsiteY57" fmla="*/ 3962937 h 4275540"/>
              <a:gd name="connsiteX58" fmla="*/ 2614077 w 3898347"/>
              <a:gd name="connsiteY58" fmla="*/ 3955576 h 4275540"/>
              <a:gd name="connsiteX59" fmla="*/ 2609403 w 3898347"/>
              <a:gd name="connsiteY59" fmla="*/ 3956215 h 4275540"/>
              <a:gd name="connsiteX60" fmla="*/ 2597896 w 3898347"/>
              <a:gd name="connsiteY60" fmla="*/ 3958939 h 4275540"/>
              <a:gd name="connsiteX61" fmla="*/ 2578251 w 3898347"/>
              <a:gd name="connsiteY61" fmla="*/ 3965812 h 4275540"/>
              <a:gd name="connsiteX62" fmla="*/ 2571961 w 3898347"/>
              <a:gd name="connsiteY62" fmla="*/ 3966278 h 4275540"/>
              <a:gd name="connsiteX63" fmla="*/ 2559399 w 3898347"/>
              <a:gd name="connsiteY63" fmla="*/ 3979193 h 4275540"/>
              <a:gd name="connsiteX64" fmla="*/ 2533560 w 3898347"/>
              <a:gd name="connsiteY64" fmla="*/ 3988160 h 4275540"/>
              <a:gd name="connsiteX65" fmla="*/ 2515299 w 3898347"/>
              <a:gd name="connsiteY65" fmla="*/ 4016867 h 4275540"/>
              <a:gd name="connsiteX66" fmla="*/ 2513423 w 3898347"/>
              <a:gd name="connsiteY66" fmla="*/ 4018759 h 4275540"/>
              <a:gd name="connsiteX67" fmla="*/ 2482991 w 3898347"/>
              <a:gd name="connsiteY67" fmla="*/ 4012935 h 4275540"/>
              <a:gd name="connsiteX68" fmla="*/ 2446940 w 3898347"/>
              <a:gd name="connsiteY68" fmla="*/ 4021172 h 4275540"/>
              <a:gd name="connsiteX69" fmla="*/ 2404883 w 3898347"/>
              <a:gd name="connsiteY69" fmla="*/ 4024808 h 4275540"/>
              <a:gd name="connsiteX70" fmla="*/ 2373894 w 3898347"/>
              <a:gd name="connsiteY70" fmla="*/ 4023827 h 4275540"/>
              <a:gd name="connsiteX71" fmla="*/ 2297080 w 3898347"/>
              <a:gd name="connsiteY71" fmla="*/ 4040841 h 4275540"/>
              <a:gd name="connsiteX72" fmla="*/ 2170615 w 3898347"/>
              <a:gd name="connsiteY72" fmla="*/ 4077196 h 4275540"/>
              <a:gd name="connsiteX73" fmla="*/ 2143580 w 3898347"/>
              <a:gd name="connsiteY73" fmla="*/ 4083102 h 4275540"/>
              <a:gd name="connsiteX74" fmla="*/ 2119893 w 3898347"/>
              <a:gd name="connsiteY74" fmla="*/ 4080874 h 4275540"/>
              <a:gd name="connsiteX75" fmla="*/ 2114008 w 3898347"/>
              <a:gd name="connsiteY75" fmla="*/ 4073996 h 4275540"/>
              <a:gd name="connsiteX76" fmla="*/ 2099067 w 3898347"/>
              <a:gd name="connsiteY76" fmla="*/ 4076068 h 4275540"/>
              <a:gd name="connsiteX77" fmla="*/ 2095000 w 3898347"/>
              <a:gd name="connsiteY77" fmla="*/ 4075096 h 4275540"/>
              <a:gd name="connsiteX78" fmla="*/ 2071767 w 3898347"/>
              <a:gd name="connsiteY78" fmla="*/ 4071044 h 4275540"/>
              <a:gd name="connsiteX79" fmla="*/ 2024486 w 3898347"/>
              <a:gd name="connsiteY79" fmla="*/ 4100276 h 4275540"/>
              <a:gd name="connsiteX80" fmla="*/ 1964411 w 3898347"/>
              <a:gd name="connsiteY80" fmla="*/ 4105069 h 4275540"/>
              <a:gd name="connsiteX81" fmla="*/ 1739945 w 3898347"/>
              <a:gd name="connsiteY81" fmla="*/ 4171795 h 4275540"/>
              <a:gd name="connsiteX82" fmla="*/ 1610556 w 3898347"/>
              <a:gd name="connsiteY82" fmla="*/ 4167701 h 4275540"/>
              <a:gd name="connsiteX83" fmla="*/ 1553623 w 3898347"/>
              <a:gd name="connsiteY83" fmla="*/ 4236045 h 4275540"/>
              <a:gd name="connsiteX84" fmla="*/ 1548640 w 3898347"/>
              <a:gd name="connsiteY84" fmla="*/ 4238297 h 4275540"/>
              <a:gd name="connsiteX85" fmla="*/ 1530136 w 3898347"/>
              <a:gd name="connsiteY85" fmla="*/ 4227121 h 4275540"/>
              <a:gd name="connsiteX86" fmla="*/ 1508787 w 3898347"/>
              <a:gd name="connsiteY86" fmla="*/ 4234213 h 4275540"/>
              <a:gd name="connsiteX87" fmla="*/ 1488914 w 3898347"/>
              <a:gd name="connsiteY87" fmla="*/ 4241772 h 4275540"/>
              <a:gd name="connsiteX88" fmla="*/ 1488999 w 3898347"/>
              <a:gd name="connsiteY88" fmla="*/ 4251186 h 4275540"/>
              <a:gd name="connsiteX89" fmla="*/ 1475364 w 3898347"/>
              <a:gd name="connsiteY89" fmla="*/ 4248364 h 4275540"/>
              <a:gd name="connsiteX90" fmla="*/ 1457275 w 3898347"/>
              <a:gd name="connsiteY90" fmla="*/ 4252863 h 4275540"/>
              <a:gd name="connsiteX91" fmla="*/ 1448085 w 3898347"/>
              <a:gd name="connsiteY91" fmla="*/ 4248391 h 4275540"/>
              <a:gd name="connsiteX92" fmla="*/ 1315306 w 3898347"/>
              <a:gd name="connsiteY92" fmla="*/ 4237004 h 4275540"/>
              <a:gd name="connsiteX93" fmla="*/ 1272434 w 3898347"/>
              <a:gd name="connsiteY93" fmla="*/ 4244958 h 4275540"/>
              <a:gd name="connsiteX94" fmla="*/ 1231567 w 3898347"/>
              <a:gd name="connsiteY94" fmla="*/ 4219356 h 4275540"/>
              <a:gd name="connsiteX95" fmla="*/ 1216643 w 3898347"/>
              <a:gd name="connsiteY95" fmla="*/ 4229828 h 4275540"/>
              <a:gd name="connsiteX96" fmla="*/ 1214101 w 3898347"/>
              <a:gd name="connsiteY96" fmla="*/ 4231991 h 4275540"/>
              <a:gd name="connsiteX97" fmla="*/ 1203193 w 3898347"/>
              <a:gd name="connsiteY97" fmla="*/ 4232867 h 4275540"/>
              <a:gd name="connsiteX98" fmla="*/ 1201049 w 3898347"/>
              <a:gd name="connsiteY98" fmla="*/ 4242842 h 4275540"/>
              <a:gd name="connsiteX99" fmla="*/ 1185298 w 3898347"/>
              <a:gd name="connsiteY99" fmla="*/ 4251133 h 4275540"/>
              <a:gd name="connsiteX100" fmla="*/ 1164955 w 3898347"/>
              <a:gd name="connsiteY100" fmla="*/ 4250027 h 4275540"/>
              <a:gd name="connsiteX101" fmla="*/ 1067357 w 3898347"/>
              <a:gd name="connsiteY101" fmla="*/ 4233908 h 4275540"/>
              <a:gd name="connsiteX102" fmla="*/ 1009492 w 3898347"/>
              <a:gd name="connsiteY102" fmla="*/ 4230455 h 4275540"/>
              <a:gd name="connsiteX103" fmla="*/ 988345 w 3898347"/>
              <a:gd name="connsiteY103" fmla="*/ 4238880 h 4275540"/>
              <a:gd name="connsiteX104" fmla="*/ 958251 w 3898347"/>
              <a:gd name="connsiteY104" fmla="*/ 4244100 h 4275540"/>
              <a:gd name="connsiteX105" fmla="*/ 905785 w 3898347"/>
              <a:gd name="connsiteY105" fmla="*/ 4260845 h 4275540"/>
              <a:gd name="connsiteX106" fmla="*/ 834176 w 3898347"/>
              <a:gd name="connsiteY106" fmla="*/ 4270241 h 4275540"/>
              <a:gd name="connsiteX107" fmla="*/ 778474 w 3898347"/>
              <a:gd name="connsiteY107" fmla="*/ 4235526 h 4275540"/>
              <a:gd name="connsiteX108" fmla="*/ 774418 w 3898347"/>
              <a:gd name="connsiteY108" fmla="*/ 4242583 h 4275540"/>
              <a:gd name="connsiteX109" fmla="*/ 737705 w 3898347"/>
              <a:gd name="connsiteY109" fmla="*/ 4238891 h 4275540"/>
              <a:gd name="connsiteX110" fmla="*/ 605027 w 3898347"/>
              <a:gd name="connsiteY110" fmla="*/ 4175863 h 4275540"/>
              <a:gd name="connsiteX111" fmla="*/ 533391 w 3898347"/>
              <a:gd name="connsiteY111" fmla="*/ 4170035 h 4275540"/>
              <a:gd name="connsiteX112" fmla="*/ 508621 w 3898347"/>
              <a:gd name="connsiteY112" fmla="*/ 4176044 h 4275540"/>
              <a:gd name="connsiteX113" fmla="*/ 467082 w 3898347"/>
              <a:gd name="connsiteY113" fmla="*/ 4185616 h 4275540"/>
              <a:gd name="connsiteX114" fmla="*/ 437646 w 3898347"/>
              <a:gd name="connsiteY114" fmla="*/ 4212658 h 4275540"/>
              <a:gd name="connsiteX115" fmla="*/ 402271 w 3898347"/>
              <a:gd name="connsiteY115" fmla="*/ 4212774 h 4275540"/>
              <a:gd name="connsiteX116" fmla="*/ 391968 w 3898347"/>
              <a:gd name="connsiteY116" fmla="*/ 4187073 h 4275540"/>
              <a:gd name="connsiteX117" fmla="*/ 354806 w 3898347"/>
              <a:gd name="connsiteY117" fmla="*/ 4195545 h 4275540"/>
              <a:gd name="connsiteX118" fmla="*/ 298662 w 3898347"/>
              <a:gd name="connsiteY118" fmla="*/ 4211227 h 4275540"/>
              <a:gd name="connsiteX119" fmla="*/ 265740 w 3898347"/>
              <a:gd name="connsiteY119" fmla="*/ 4213623 h 4275540"/>
              <a:gd name="connsiteX120" fmla="*/ 176403 w 3898347"/>
              <a:gd name="connsiteY120" fmla="*/ 4227393 h 4275540"/>
              <a:gd name="connsiteX121" fmla="*/ 82528 w 3898347"/>
              <a:gd name="connsiteY121" fmla="*/ 4275540 h 4275540"/>
              <a:gd name="connsiteX122" fmla="*/ 19464 w 3898347"/>
              <a:gd name="connsiteY122" fmla="*/ 4256103 h 4275540"/>
              <a:gd name="connsiteX123" fmla="*/ 0 w 3898347"/>
              <a:gd name="connsiteY123" fmla="*/ 4221939 h 4275540"/>
              <a:gd name="connsiteX124" fmla="*/ 0 w 3898347"/>
              <a:gd name="connsiteY124" fmla="*/ 15850 h 4275540"/>
              <a:gd name="connsiteX125" fmla="*/ 3898347 w 3898347"/>
              <a:gd name="connsiteY125"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137926 w 3898347"/>
              <a:gd name="connsiteY41" fmla="*/ 3867782 h 4275540"/>
              <a:gd name="connsiteX42" fmla="*/ 3090188 w 3898347"/>
              <a:gd name="connsiteY42" fmla="*/ 3855036 h 4275540"/>
              <a:gd name="connsiteX43" fmla="*/ 3031422 w 3898347"/>
              <a:gd name="connsiteY43" fmla="*/ 3858298 h 4275540"/>
              <a:gd name="connsiteX44" fmla="*/ 2996288 w 3898347"/>
              <a:gd name="connsiteY44" fmla="*/ 3860020 h 4275540"/>
              <a:gd name="connsiteX45" fmla="*/ 2901661 w 3898347"/>
              <a:gd name="connsiteY45" fmla="*/ 3882243 h 4275540"/>
              <a:gd name="connsiteX46" fmla="*/ 2782141 w 3898347"/>
              <a:gd name="connsiteY46" fmla="*/ 3932983 h 4275540"/>
              <a:gd name="connsiteX47" fmla="*/ 2749597 w 3898347"/>
              <a:gd name="connsiteY47" fmla="*/ 3956746 h 4275540"/>
              <a:gd name="connsiteX48" fmla="*/ 2730493 w 3898347"/>
              <a:gd name="connsiteY48" fmla="*/ 3955236 h 4275540"/>
              <a:gd name="connsiteX49" fmla="*/ 2707507 w 3898347"/>
              <a:gd name="connsiteY49" fmla="*/ 3947771 h 4275540"/>
              <a:gd name="connsiteX50" fmla="*/ 2701937 w 3898347"/>
              <a:gd name="connsiteY50" fmla="*/ 3950565 h 4275540"/>
              <a:gd name="connsiteX51" fmla="*/ 2679435 w 3898347"/>
              <a:gd name="connsiteY51" fmla="*/ 3949768 h 4275540"/>
              <a:gd name="connsiteX52" fmla="*/ 2667352 w 3898347"/>
              <a:gd name="connsiteY52" fmla="*/ 3942821 h 4275540"/>
              <a:gd name="connsiteX53" fmla="*/ 2657096 w 3898347"/>
              <a:gd name="connsiteY53" fmla="*/ 3953571 h 4275540"/>
              <a:gd name="connsiteX54" fmla="*/ 2655161 w 3898347"/>
              <a:gd name="connsiteY54" fmla="*/ 3962216 h 4275540"/>
              <a:gd name="connsiteX55" fmla="*/ 2638604 w 3898347"/>
              <a:gd name="connsiteY55" fmla="*/ 3955936 h 4275540"/>
              <a:gd name="connsiteX56" fmla="*/ 2626185 w 3898347"/>
              <a:gd name="connsiteY56" fmla="*/ 3962937 h 4275540"/>
              <a:gd name="connsiteX57" fmla="*/ 2614077 w 3898347"/>
              <a:gd name="connsiteY57" fmla="*/ 3955576 h 4275540"/>
              <a:gd name="connsiteX58" fmla="*/ 2609403 w 3898347"/>
              <a:gd name="connsiteY58" fmla="*/ 3956215 h 4275540"/>
              <a:gd name="connsiteX59" fmla="*/ 2597896 w 3898347"/>
              <a:gd name="connsiteY59" fmla="*/ 3958939 h 4275540"/>
              <a:gd name="connsiteX60" fmla="*/ 2578251 w 3898347"/>
              <a:gd name="connsiteY60" fmla="*/ 3965812 h 4275540"/>
              <a:gd name="connsiteX61" fmla="*/ 2571961 w 3898347"/>
              <a:gd name="connsiteY61" fmla="*/ 3966278 h 4275540"/>
              <a:gd name="connsiteX62" fmla="*/ 2559399 w 3898347"/>
              <a:gd name="connsiteY62" fmla="*/ 3979193 h 4275540"/>
              <a:gd name="connsiteX63" fmla="*/ 2533560 w 3898347"/>
              <a:gd name="connsiteY63" fmla="*/ 3988160 h 4275540"/>
              <a:gd name="connsiteX64" fmla="*/ 2515299 w 3898347"/>
              <a:gd name="connsiteY64" fmla="*/ 4016867 h 4275540"/>
              <a:gd name="connsiteX65" fmla="*/ 2513423 w 3898347"/>
              <a:gd name="connsiteY65" fmla="*/ 4018759 h 4275540"/>
              <a:gd name="connsiteX66" fmla="*/ 2482991 w 3898347"/>
              <a:gd name="connsiteY66" fmla="*/ 4012935 h 4275540"/>
              <a:gd name="connsiteX67" fmla="*/ 2446940 w 3898347"/>
              <a:gd name="connsiteY67" fmla="*/ 4021172 h 4275540"/>
              <a:gd name="connsiteX68" fmla="*/ 2404883 w 3898347"/>
              <a:gd name="connsiteY68" fmla="*/ 4024808 h 4275540"/>
              <a:gd name="connsiteX69" fmla="*/ 2373894 w 3898347"/>
              <a:gd name="connsiteY69" fmla="*/ 4023827 h 4275540"/>
              <a:gd name="connsiteX70" fmla="*/ 2297080 w 3898347"/>
              <a:gd name="connsiteY70" fmla="*/ 4040841 h 4275540"/>
              <a:gd name="connsiteX71" fmla="*/ 2170615 w 3898347"/>
              <a:gd name="connsiteY71" fmla="*/ 4077196 h 4275540"/>
              <a:gd name="connsiteX72" fmla="*/ 2143580 w 3898347"/>
              <a:gd name="connsiteY72" fmla="*/ 4083102 h 4275540"/>
              <a:gd name="connsiteX73" fmla="*/ 2119893 w 3898347"/>
              <a:gd name="connsiteY73" fmla="*/ 4080874 h 4275540"/>
              <a:gd name="connsiteX74" fmla="*/ 2114008 w 3898347"/>
              <a:gd name="connsiteY74" fmla="*/ 4073996 h 4275540"/>
              <a:gd name="connsiteX75" fmla="*/ 2099067 w 3898347"/>
              <a:gd name="connsiteY75" fmla="*/ 4076068 h 4275540"/>
              <a:gd name="connsiteX76" fmla="*/ 2095000 w 3898347"/>
              <a:gd name="connsiteY76" fmla="*/ 4075096 h 4275540"/>
              <a:gd name="connsiteX77" fmla="*/ 2071767 w 3898347"/>
              <a:gd name="connsiteY77" fmla="*/ 4071044 h 4275540"/>
              <a:gd name="connsiteX78" fmla="*/ 2024486 w 3898347"/>
              <a:gd name="connsiteY78" fmla="*/ 4100276 h 4275540"/>
              <a:gd name="connsiteX79" fmla="*/ 1964411 w 3898347"/>
              <a:gd name="connsiteY79" fmla="*/ 4105069 h 4275540"/>
              <a:gd name="connsiteX80" fmla="*/ 1739945 w 3898347"/>
              <a:gd name="connsiteY80" fmla="*/ 4171795 h 4275540"/>
              <a:gd name="connsiteX81" fmla="*/ 1610556 w 3898347"/>
              <a:gd name="connsiteY81" fmla="*/ 4167701 h 4275540"/>
              <a:gd name="connsiteX82" fmla="*/ 1553623 w 3898347"/>
              <a:gd name="connsiteY82" fmla="*/ 4236045 h 4275540"/>
              <a:gd name="connsiteX83" fmla="*/ 1548640 w 3898347"/>
              <a:gd name="connsiteY83" fmla="*/ 4238297 h 4275540"/>
              <a:gd name="connsiteX84" fmla="*/ 1530136 w 3898347"/>
              <a:gd name="connsiteY84" fmla="*/ 4227121 h 4275540"/>
              <a:gd name="connsiteX85" fmla="*/ 1508787 w 3898347"/>
              <a:gd name="connsiteY85" fmla="*/ 4234213 h 4275540"/>
              <a:gd name="connsiteX86" fmla="*/ 1488914 w 3898347"/>
              <a:gd name="connsiteY86" fmla="*/ 4241772 h 4275540"/>
              <a:gd name="connsiteX87" fmla="*/ 1488999 w 3898347"/>
              <a:gd name="connsiteY87" fmla="*/ 4251186 h 4275540"/>
              <a:gd name="connsiteX88" fmla="*/ 1475364 w 3898347"/>
              <a:gd name="connsiteY88" fmla="*/ 4248364 h 4275540"/>
              <a:gd name="connsiteX89" fmla="*/ 1457275 w 3898347"/>
              <a:gd name="connsiteY89" fmla="*/ 4252863 h 4275540"/>
              <a:gd name="connsiteX90" fmla="*/ 1448085 w 3898347"/>
              <a:gd name="connsiteY90" fmla="*/ 4248391 h 4275540"/>
              <a:gd name="connsiteX91" fmla="*/ 1315306 w 3898347"/>
              <a:gd name="connsiteY91" fmla="*/ 4237004 h 4275540"/>
              <a:gd name="connsiteX92" fmla="*/ 1272434 w 3898347"/>
              <a:gd name="connsiteY92" fmla="*/ 4244958 h 4275540"/>
              <a:gd name="connsiteX93" fmla="*/ 1231567 w 3898347"/>
              <a:gd name="connsiteY93" fmla="*/ 4219356 h 4275540"/>
              <a:gd name="connsiteX94" fmla="*/ 1216643 w 3898347"/>
              <a:gd name="connsiteY94" fmla="*/ 4229828 h 4275540"/>
              <a:gd name="connsiteX95" fmla="*/ 1214101 w 3898347"/>
              <a:gd name="connsiteY95" fmla="*/ 4231991 h 4275540"/>
              <a:gd name="connsiteX96" fmla="*/ 1203193 w 3898347"/>
              <a:gd name="connsiteY96" fmla="*/ 4232867 h 4275540"/>
              <a:gd name="connsiteX97" fmla="*/ 1201049 w 3898347"/>
              <a:gd name="connsiteY97" fmla="*/ 4242842 h 4275540"/>
              <a:gd name="connsiteX98" fmla="*/ 1185298 w 3898347"/>
              <a:gd name="connsiteY98" fmla="*/ 4251133 h 4275540"/>
              <a:gd name="connsiteX99" fmla="*/ 1164955 w 3898347"/>
              <a:gd name="connsiteY99" fmla="*/ 4250027 h 4275540"/>
              <a:gd name="connsiteX100" fmla="*/ 1067357 w 3898347"/>
              <a:gd name="connsiteY100" fmla="*/ 4233908 h 4275540"/>
              <a:gd name="connsiteX101" fmla="*/ 1009492 w 3898347"/>
              <a:gd name="connsiteY101" fmla="*/ 4230455 h 4275540"/>
              <a:gd name="connsiteX102" fmla="*/ 988345 w 3898347"/>
              <a:gd name="connsiteY102" fmla="*/ 4238880 h 4275540"/>
              <a:gd name="connsiteX103" fmla="*/ 958251 w 3898347"/>
              <a:gd name="connsiteY103" fmla="*/ 4244100 h 4275540"/>
              <a:gd name="connsiteX104" fmla="*/ 905785 w 3898347"/>
              <a:gd name="connsiteY104" fmla="*/ 4260845 h 4275540"/>
              <a:gd name="connsiteX105" fmla="*/ 834176 w 3898347"/>
              <a:gd name="connsiteY105" fmla="*/ 4270241 h 4275540"/>
              <a:gd name="connsiteX106" fmla="*/ 778474 w 3898347"/>
              <a:gd name="connsiteY106" fmla="*/ 4235526 h 4275540"/>
              <a:gd name="connsiteX107" fmla="*/ 774418 w 3898347"/>
              <a:gd name="connsiteY107" fmla="*/ 4242583 h 4275540"/>
              <a:gd name="connsiteX108" fmla="*/ 737705 w 3898347"/>
              <a:gd name="connsiteY108" fmla="*/ 4238891 h 4275540"/>
              <a:gd name="connsiteX109" fmla="*/ 605027 w 3898347"/>
              <a:gd name="connsiteY109" fmla="*/ 4175863 h 4275540"/>
              <a:gd name="connsiteX110" fmla="*/ 533391 w 3898347"/>
              <a:gd name="connsiteY110" fmla="*/ 4170035 h 4275540"/>
              <a:gd name="connsiteX111" fmla="*/ 508621 w 3898347"/>
              <a:gd name="connsiteY111" fmla="*/ 4176044 h 4275540"/>
              <a:gd name="connsiteX112" fmla="*/ 467082 w 3898347"/>
              <a:gd name="connsiteY112" fmla="*/ 4185616 h 4275540"/>
              <a:gd name="connsiteX113" fmla="*/ 437646 w 3898347"/>
              <a:gd name="connsiteY113" fmla="*/ 4212658 h 4275540"/>
              <a:gd name="connsiteX114" fmla="*/ 402271 w 3898347"/>
              <a:gd name="connsiteY114" fmla="*/ 4212774 h 4275540"/>
              <a:gd name="connsiteX115" fmla="*/ 391968 w 3898347"/>
              <a:gd name="connsiteY115" fmla="*/ 4187073 h 4275540"/>
              <a:gd name="connsiteX116" fmla="*/ 354806 w 3898347"/>
              <a:gd name="connsiteY116" fmla="*/ 4195545 h 4275540"/>
              <a:gd name="connsiteX117" fmla="*/ 298662 w 3898347"/>
              <a:gd name="connsiteY117" fmla="*/ 4211227 h 4275540"/>
              <a:gd name="connsiteX118" fmla="*/ 265740 w 3898347"/>
              <a:gd name="connsiteY118" fmla="*/ 4213623 h 4275540"/>
              <a:gd name="connsiteX119" fmla="*/ 176403 w 3898347"/>
              <a:gd name="connsiteY119" fmla="*/ 4227393 h 4275540"/>
              <a:gd name="connsiteX120" fmla="*/ 82528 w 3898347"/>
              <a:gd name="connsiteY120" fmla="*/ 4275540 h 4275540"/>
              <a:gd name="connsiteX121" fmla="*/ 19464 w 3898347"/>
              <a:gd name="connsiteY121" fmla="*/ 4256103 h 4275540"/>
              <a:gd name="connsiteX122" fmla="*/ 0 w 3898347"/>
              <a:gd name="connsiteY122" fmla="*/ 4221939 h 4275540"/>
              <a:gd name="connsiteX123" fmla="*/ 0 w 3898347"/>
              <a:gd name="connsiteY123" fmla="*/ 15850 h 4275540"/>
              <a:gd name="connsiteX124" fmla="*/ 3898347 w 3898347"/>
              <a:gd name="connsiteY124"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05027 w 3898347"/>
              <a:gd name="connsiteY108" fmla="*/ 4175863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5540"/>
              <a:gd name="connsiteX1" fmla="*/ 3898347 w 3898347"/>
              <a:gd name="connsiteY1" fmla="*/ 3834445 h 4275540"/>
              <a:gd name="connsiteX2" fmla="*/ 3892314 w 3898347"/>
              <a:gd name="connsiteY2" fmla="*/ 3832951 h 4275540"/>
              <a:gd name="connsiteX3" fmla="*/ 3851953 w 3898347"/>
              <a:gd name="connsiteY3" fmla="*/ 3802983 h 4275540"/>
              <a:gd name="connsiteX4" fmla="*/ 3836418 w 3898347"/>
              <a:gd name="connsiteY4" fmla="*/ 3811513 h 4275540"/>
              <a:gd name="connsiteX5" fmla="*/ 3833758 w 3898347"/>
              <a:gd name="connsiteY5" fmla="*/ 3813341 h 4275540"/>
              <a:gd name="connsiteX6" fmla="*/ 3822673 w 3898347"/>
              <a:gd name="connsiteY6" fmla="*/ 3812913 h 4275540"/>
              <a:gd name="connsiteX7" fmla="*/ 3820104 w 3898347"/>
              <a:gd name="connsiteY7" fmla="*/ 3822466 h 4275540"/>
              <a:gd name="connsiteX8" fmla="*/ 3803816 w 3898347"/>
              <a:gd name="connsiteY8" fmla="*/ 3828757 h 4275540"/>
              <a:gd name="connsiteX9" fmla="*/ 3729936 w 3898347"/>
              <a:gd name="connsiteY9" fmla="*/ 3815386 h 4275540"/>
              <a:gd name="connsiteX10" fmla="*/ 3726018 w 3898347"/>
              <a:gd name="connsiteY10" fmla="*/ 3815100 h 4275540"/>
              <a:gd name="connsiteX11" fmla="*/ 3725413 w 3898347"/>
              <a:gd name="connsiteY11" fmla="*/ 3814615 h 4275540"/>
              <a:gd name="connsiteX12" fmla="*/ 3713801 w 3898347"/>
              <a:gd name="connsiteY12" fmla="*/ 3811018 h 4275540"/>
              <a:gd name="connsiteX13" fmla="*/ 3709087 w 3898347"/>
              <a:gd name="connsiteY13" fmla="*/ 3813195 h 4275540"/>
              <a:gd name="connsiteX14" fmla="*/ 3698038 w 3898347"/>
              <a:gd name="connsiteY14" fmla="*/ 3806182 h 4275540"/>
              <a:gd name="connsiteX15" fmla="*/ 3662227 w 3898347"/>
              <a:gd name="connsiteY15" fmla="*/ 3807761 h 4275540"/>
              <a:gd name="connsiteX16" fmla="*/ 3659872 w 3898347"/>
              <a:gd name="connsiteY16" fmla="*/ 3805524 h 4275540"/>
              <a:gd name="connsiteX17" fmla="*/ 3643454 w 3898347"/>
              <a:gd name="connsiteY17" fmla="*/ 3794831 h 4275540"/>
              <a:gd name="connsiteX18" fmla="*/ 3624789 w 3898347"/>
              <a:gd name="connsiteY18" fmla="*/ 3803185 h 4275540"/>
              <a:gd name="connsiteX19" fmla="*/ 3602327 w 3898347"/>
              <a:gd name="connsiteY19" fmla="*/ 3794616 h 4275540"/>
              <a:gd name="connsiteX20" fmla="*/ 3596645 w 3898347"/>
              <a:gd name="connsiteY20" fmla="*/ 3797108 h 4275540"/>
              <a:gd name="connsiteX21" fmla="*/ 3574144 w 3898347"/>
              <a:gd name="connsiteY21" fmla="*/ 3795108 h 4275540"/>
              <a:gd name="connsiteX22" fmla="*/ 3562310 w 3898347"/>
              <a:gd name="connsiteY22" fmla="*/ 3787534 h 4275540"/>
              <a:gd name="connsiteX23" fmla="*/ 3551635 w 3898347"/>
              <a:gd name="connsiteY23" fmla="*/ 3797705 h 4275540"/>
              <a:gd name="connsiteX24" fmla="*/ 3542668 w 3898347"/>
              <a:gd name="connsiteY24" fmla="*/ 3803283 h 4275540"/>
              <a:gd name="connsiteX25" fmla="*/ 3533033 w 3898347"/>
              <a:gd name="connsiteY25" fmla="*/ 3799071 h 4275540"/>
              <a:gd name="connsiteX26" fmla="*/ 3521726 w 3898347"/>
              <a:gd name="connsiteY26" fmla="*/ 3804691 h 4275540"/>
              <a:gd name="connsiteX27" fmla="*/ 3520080 w 3898347"/>
              <a:gd name="connsiteY27" fmla="*/ 3805210 h 4275540"/>
              <a:gd name="connsiteX28" fmla="*/ 3508491 w 3898347"/>
              <a:gd name="connsiteY28" fmla="*/ 3797398 h 4275540"/>
              <a:gd name="connsiteX29" fmla="*/ 3503787 w 3898347"/>
              <a:gd name="connsiteY29" fmla="*/ 3797787 h 4275540"/>
              <a:gd name="connsiteX30" fmla="*/ 3492165 w 3898347"/>
              <a:gd name="connsiteY30" fmla="*/ 3799887 h 4275540"/>
              <a:gd name="connsiteX31" fmla="*/ 3472233 w 3898347"/>
              <a:gd name="connsiteY31" fmla="*/ 3805682 h 4275540"/>
              <a:gd name="connsiteX32" fmla="*/ 3465921 w 3898347"/>
              <a:gd name="connsiteY32" fmla="*/ 3805814 h 4275540"/>
              <a:gd name="connsiteX33" fmla="*/ 3455541 w 3898347"/>
              <a:gd name="connsiteY33" fmla="*/ 3815505 h 4275540"/>
              <a:gd name="connsiteX34" fmla="*/ 3429027 w 3898347"/>
              <a:gd name="connsiteY34" fmla="*/ 3816906 h 4275540"/>
              <a:gd name="connsiteX35" fmla="*/ 3369507 w 3898347"/>
              <a:gd name="connsiteY35" fmla="*/ 3825563 h 4275540"/>
              <a:gd name="connsiteX36" fmla="*/ 3324491 w 3898347"/>
              <a:gd name="connsiteY36" fmla="*/ 3832006 h 4275540"/>
              <a:gd name="connsiteX37" fmla="*/ 3244235 w 3898347"/>
              <a:gd name="connsiteY37" fmla="*/ 3834376 h 4275540"/>
              <a:gd name="connsiteX38" fmla="*/ 3226507 w 3898347"/>
              <a:gd name="connsiteY38" fmla="*/ 3820131 h 4275540"/>
              <a:gd name="connsiteX39" fmla="*/ 3191688 w 3898347"/>
              <a:gd name="connsiteY39" fmla="*/ 3837359 h 4275540"/>
              <a:gd name="connsiteX40" fmla="*/ 3185553 w 3898347"/>
              <a:gd name="connsiteY40" fmla="*/ 3859030 h 4275540"/>
              <a:gd name="connsiteX41" fmla="*/ 3090188 w 3898347"/>
              <a:gd name="connsiteY41" fmla="*/ 3855036 h 4275540"/>
              <a:gd name="connsiteX42" fmla="*/ 3031422 w 3898347"/>
              <a:gd name="connsiteY42" fmla="*/ 3858298 h 4275540"/>
              <a:gd name="connsiteX43" fmla="*/ 2996288 w 3898347"/>
              <a:gd name="connsiteY43" fmla="*/ 3860020 h 4275540"/>
              <a:gd name="connsiteX44" fmla="*/ 2901661 w 3898347"/>
              <a:gd name="connsiteY44" fmla="*/ 3882243 h 4275540"/>
              <a:gd name="connsiteX45" fmla="*/ 2782141 w 3898347"/>
              <a:gd name="connsiteY45" fmla="*/ 3932983 h 4275540"/>
              <a:gd name="connsiteX46" fmla="*/ 2749597 w 3898347"/>
              <a:gd name="connsiteY46" fmla="*/ 3956746 h 4275540"/>
              <a:gd name="connsiteX47" fmla="*/ 2730493 w 3898347"/>
              <a:gd name="connsiteY47" fmla="*/ 3955236 h 4275540"/>
              <a:gd name="connsiteX48" fmla="*/ 2707507 w 3898347"/>
              <a:gd name="connsiteY48" fmla="*/ 3947771 h 4275540"/>
              <a:gd name="connsiteX49" fmla="*/ 2701937 w 3898347"/>
              <a:gd name="connsiteY49" fmla="*/ 3950565 h 4275540"/>
              <a:gd name="connsiteX50" fmla="*/ 2679435 w 3898347"/>
              <a:gd name="connsiteY50" fmla="*/ 3949768 h 4275540"/>
              <a:gd name="connsiteX51" fmla="*/ 2667352 w 3898347"/>
              <a:gd name="connsiteY51" fmla="*/ 3942821 h 4275540"/>
              <a:gd name="connsiteX52" fmla="*/ 2657096 w 3898347"/>
              <a:gd name="connsiteY52" fmla="*/ 3953571 h 4275540"/>
              <a:gd name="connsiteX53" fmla="*/ 2655161 w 3898347"/>
              <a:gd name="connsiteY53" fmla="*/ 3962216 h 4275540"/>
              <a:gd name="connsiteX54" fmla="*/ 2638604 w 3898347"/>
              <a:gd name="connsiteY54" fmla="*/ 3955936 h 4275540"/>
              <a:gd name="connsiteX55" fmla="*/ 2626185 w 3898347"/>
              <a:gd name="connsiteY55" fmla="*/ 3962937 h 4275540"/>
              <a:gd name="connsiteX56" fmla="*/ 2614077 w 3898347"/>
              <a:gd name="connsiteY56" fmla="*/ 3955576 h 4275540"/>
              <a:gd name="connsiteX57" fmla="*/ 2609403 w 3898347"/>
              <a:gd name="connsiteY57" fmla="*/ 3956215 h 4275540"/>
              <a:gd name="connsiteX58" fmla="*/ 2597896 w 3898347"/>
              <a:gd name="connsiteY58" fmla="*/ 3958939 h 4275540"/>
              <a:gd name="connsiteX59" fmla="*/ 2578251 w 3898347"/>
              <a:gd name="connsiteY59" fmla="*/ 3965812 h 4275540"/>
              <a:gd name="connsiteX60" fmla="*/ 2571961 w 3898347"/>
              <a:gd name="connsiteY60" fmla="*/ 3966278 h 4275540"/>
              <a:gd name="connsiteX61" fmla="*/ 2559399 w 3898347"/>
              <a:gd name="connsiteY61" fmla="*/ 3979193 h 4275540"/>
              <a:gd name="connsiteX62" fmla="*/ 2533560 w 3898347"/>
              <a:gd name="connsiteY62" fmla="*/ 3988160 h 4275540"/>
              <a:gd name="connsiteX63" fmla="*/ 2515299 w 3898347"/>
              <a:gd name="connsiteY63" fmla="*/ 4016867 h 4275540"/>
              <a:gd name="connsiteX64" fmla="*/ 2513423 w 3898347"/>
              <a:gd name="connsiteY64" fmla="*/ 4018759 h 4275540"/>
              <a:gd name="connsiteX65" fmla="*/ 2482991 w 3898347"/>
              <a:gd name="connsiteY65" fmla="*/ 4012935 h 4275540"/>
              <a:gd name="connsiteX66" fmla="*/ 2446940 w 3898347"/>
              <a:gd name="connsiteY66" fmla="*/ 4021172 h 4275540"/>
              <a:gd name="connsiteX67" fmla="*/ 2404883 w 3898347"/>
              <a:gd name="connsiteY67" fmla="*/ 4024808 h 4275540"/>
              <a:gd name="connsiteX68" fmla="*/ 2373894 w 3898347"/>
              <a:gd name="connsiteY68" fmla="*/ 4023827 h 4275540"/>
              <a:gd name="connsiteX69" fmla="*/ 2297080 w 3898347"/>
              <a:gd name="connsiteY69" fmla="*/ 4040841 h 4275540"/>
              <a:gd name="connsiteX70" fmla="*/ 2170615 w 3898347"/>
              <a:gd name="connsiteY70" fmla="*/ 4077196 h 4275540"/>
              <a:gd name="connsiteX71" fmla="*/ 2143580 w 3898347"/>
              <a:gd name="connsiteY71" fmla="*/ 4083102 h 4275540"/>
              <a:gd name="connsiteX72" fmla="*/ 2119893 w 3898347"/>
              <a:gd name="connsiteY72" fmla="*/ 4080874 h 4275540"/>
              <a:gd name="connsiteX73" fmla="*/ 2114008 w 3898347"/>
              <a:gd name="connsiteY73" fmla="*/ 4073996 h 4275540"/>
              <a:gd name="connsiteX74" fmla="*/ 2099067 w 3898347"/>
              <a:gd name="connsiteY74" fmla="*/ 4076068 h 4275540"/>
              <a:gd name="connsiteX75" fmla="*/ 2095000 w 3898347"/>
              <a:gd name="connsiteY75" fmla="*/ 4075096 h 4275540"/>
              <a:gd name="connsiteX76" fmla="*/ 2071767 w 3898347"/>
              <a:gd name="connsiteY76" fmla="*/ 4071044 h 4275540"/>
              <a:gd name="connsiteX77" fmla="*/ 2024486 w 3898347"/>
              <a:gd name="connsiteY77" fmla="*/ 4100276 h 4275540"/>
              <a:gd name="connsiteX78" fmla="*/ 1964411 w 3898347"/>
              <a:gd name="connsiteY78" fmla="*/ 4105069 h 4275540"/>
              <a:gd name="connsiteX79" fmla="*/ 1739945 w 3898347"/>
              <a:gd name="connsiteY79" fmla="*/ 4171795 h 4275540"/>
              <a:gd name="connsiteX80" fmla="*/ 1610556 w 3898347"/>
              <a:gd name="connsiteY80" fmla="*/ 4167701 h 4275540"/>
              <a:gd name="connsiteX81" fmla="*/ 1553623 w 3898347"/>
              <a:gd name="connsiteY81" fmla="*/ 4236045 h 4275540"/>
              <a:gd name="connsiteX82" fmla="*/ 1548640 w 3898347"/>
              <a:gd name="connsiteY82" fmla="*/ 4238297 h 4275540"/>
              <a:gd name="connsiteX83" fmla="*/ 1530136 w 3898347"/>
              <a:gd name="connsiteY83" fmla="*/ 4227121 h 4275540"/>
              <a:gd name="connsiteX84" fmla="*/ 1508787 w 3898347"/>
              <a:gd name="connsiteY84" fmla="*/ 4234213 h 4275540"/>
              <a:gd name="connsiteX85" fmla="*/ 1488914 w 3898347"/>
              <a:gd name="connsiteY85" fmla="*/ 4241772 h 4275540"/>
              <a:gd name="connsiteX86" fmla="*/ 1488999 w 3898347"/>
              <a:gd name="connsiteY86" fmla="*/ 4251186 h 4275540"/>
              <a:gd name="connsiteX87" fmla="*/ 1475364 w 3898347"/>
              <a:gd name="connsiteY87" fmla="*/ 4248364 h 4275540"/>
              <a:gd name="connsiteX88" fmla="*/ 1457275 w 3898347"/>
              <a:gd name="connsiteY88" fmla="*/ 4252863 h 4275540"/>
              <a:gd name="connsiteX89" fmla="*/ 1448085 w 3898347"/>
              <a:gd name="connsiteY89" fmla="*/ 4248391 h 4275540"/>
              <a:gd name="connsiteX90" fmla="*/ 1315306 w 3898347"/>
              <a:gd name="connsiteY90" fmla="*/ 4237004 h 4275540"/>
              <a:gd name="connsiteX91" fmla="*/ 1272434 w 3898347"/>
              <a:gd name="connsiteY91" fmla="*/ 4244958 h 4275540"/>
              <a:gd name="connsiteX92" fmla="*/ 1231567 w 3898347"/>
              <a:gd name="connsiteY92" fmla="*/ 4219356 h 4275540"/>
              <a:gd name="connsiteX93" fmla="*/ 1216643 w 3898347"/>
              <a:gd name="connsiteY93" fmla="*/ 4229828 h 4275540"/>
              <a:gd name="connsiteX94" fmla="*/ 1214101 w 3898347"/>
              <a:gd name="connsiteY94" fmla="*/ 4231991 h 4275540"/>
              <a:gd name="connsiteX95" fmla="*/ 1203193 w 3898347"/>
              <a:gd name="connsiteY95" fmla="*/ 4232867 h 4275540"/>
              <a:gd name="connsiteX96" fmla="*/ 1201049 w 3898347"/>
              <a:gd name="connsiteY96" fmla="*/ 4242842 h 4275540"/>
              <a:gd name="connsiteX97" fmla="*/ 1185298 w 3898347"/>
              <a:gd name="connsiteY97" fmla="*/ 4251133 h 4275540"/>
              <a:gd name="connsiteX98" fmla="*/ 1164955 w 3898347"/>
              <a:gd name="connsiteY98" fmla="*/ 4250027 h 4275540"/>
              <a:gd name="connsiteX99" fmla="*/ 1067357 w 3898347"/>
              <a:gd name="connsiteY99" fmla="*/ 4233908 h 4275540"/>
              <a:gd name="connsiteX100" fmla="*/ 1009492 w 3898347"/>
              <a:gd name="connsiteY100" fmla="*/ 4230455 h 4275540"/>
              <a:gd name="connsiteX101" fmla="*/ 988345 w 3898347"/>
              <a:gd name="connsiteY101" fmla="*/ 4238880 h 4275540"/>
              <a:gd name="connsiteX102" fmla="*/ 958251 w 3898347"/>
              <a:gd name="connsiteY102" fmla="*/ 4244100 h 4275540"/>
              <a:gd name="connsiteX103" fmla="*/ 905785 w 3898347"/>
              <a:gd name="connsiteY103" fmla="*/ 4260845 h 4275540"/>
              <a:gd name="connsiteX104" fmla="*/ 834176 w 3898347"/>
              <a:gd name="connsiteY104" fmla="*/ 4270241 h 4275540"/>
              <a:gd name="connsiteX105" fmla="*/ 778474 w 3898347"/>
              <a:gd name="connsiteY105" fmla="*/ 4235526 h 4275540"/>
              <a:gd name="connsiteX106" fmla="*/ 774418 w 3898347"/>
              <a:gd name="connsiteY106" fmla="*/ 4242583 h 4275540"/>
              <a:gd name="connsiteX107" fmla="*/ 737705 w 3898347"/>
              <a:gd name="connsiteY107" fmla="*/ 4238891 h 4275540"/>
              <a:gd name="connsiteX108" fmla="*/ 627717 w 3898347"/>
              <a:gd name="connsiteY108" fmla="*/ 4207629 h 4275540"/>
              <a:gd name="connsiteX109" fmla="*/ 533391 w 3898347"/>
              <a:gd name="connsiteY109" fmla="*/ 4170035 h 4275540"/>
              <a:gd name="connsiteX110" fmla="*/ 508621 w 3898347"/>
              <a:gd name="connsiteY110" fmla="*/ 4176044 h 4275540"/>
              <a:gd name="connsiteX111" fmla="*/ 467082 w 3898347"/>
              <a:gd name="connsiteY111" fmla="*/ 4185616 h 4275540"/>
              <a:gd name="connsiteX112" fmla="*/ 437646 w 3898347"/>
              <a:gd name="connsiteY112" fmla="*/ 4212658 h 4275540"/>
              <a:gd name="connsiteX113" fmla="*/ 402271 w 3898347"/>
              <a:gd name="connsiteY113" fmla="*/ 4212774 h 4275540"/>
              <a:gd name="connsiteX114" fmla="*/ 391968 w 3898347"/>
              <a:gd name="connsiteY114" fmla="*/ 4187073 h 4275540"/>
              <a:gd name="connsiteX115" fmla="*/ 354806 w 3898347"/>
              <a:gd name="connsiteY115" fmla="*/ 4195545 h 4275540"/>
              <a:gd name="connsiteX116" fmla="*/ 298662 w 3898347"/>
              <a:gd name="connsiteY116" fmla="*/ 4211227 h 4275540"/>
              <a:gd name="connsiteX117" fmla="*/ 265740 w 3898347"/>
              <a:gd name="connsiteY117" fmla="*/ 4213623 h 4275540"/>
              <a:gd name="connsiteX118" fmla="*/ 176403 w 3898347"/>
              <a:gd name="connsiteY118" fmla="*/ 4227393 h 4275540"/>
              <a:gd name="connsiteX119" fmla="*/ 82528 w 3898347"/>
              <a:gd name="connsiteY119" fmla="*/ 4275540 h 4275540"/>
              <a:gd name="connsiteX120" fmla="*/ 19464 w 3898347"/>
              <a:gd name="connsiteY120" fmla="*/ 4256103 h 4275540"/>
              <a:gd name="connsiteX121" fmla="*/ 0 w 3898347"/>
              <a:gd name="connsiteY121" fmla="*/ 4221939 h 4275540"/>
              <a:gd name="connsiteX122" fmla="*/ 0 w 3898347"/>
              <a:gd name="connsiteY122" fmla="*/ 15850 h 4275540"/>
              <a:gd name="connsiteX123" fmla="*/ 3898347 w 3898347"/>
              <a:gd name="connsiteY123" fmla="*/ 0 h 4275540"/>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85553 w 3898347"/>
              <a:gd name="connsiteY40" fmla="*/ 3859030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70358"/>
              <a:gd name="connsiteX1" fmla="*/ 3898347 w 3898347"/>
              <a:gd name="connsiteY1" fmla="*/ 3834445 h 4270358"/>
              <a:gd name="connsiteX2" fmla="*/ 3892314 w 3898347"/>
              <a:gd name="connsiteY2" fmla="*/ 3832951 h 4270358"/>
              <a:gd name="connsiteX3" fmla="*/ 3851953 w 3898347"/>
              <a:gd name="connsiteY3" fmla="*/ 3802983 h 4270358"/>
              <a:gd name="connsiteX4" fmla="*/ 3836418 w 3898347"/>
              <a:gd name="connsiteY4" fmla="*/ 3811513 h 4270358"/>
              <a:gd name="connsiteX5" fmla="*/ 3833758 w 3898347"/>
              <a:gd name="connsiteY5" fmla="*/ 3813341 h 4270358"/>
              <a:gd name="connsiteX6" fmla="*/ 3822673 w 3898347"/>
              <a:gd name="connsiteY6" fmla="*/ 3812913 h 4270358"/>
              <a:gd name="connsiteX7" fmla="*/ 3820104 w 3898347"/>
              <a:gd name="connsiteY7" fmla="*/ 3822466 h 4270358"/>
              <a:gd name="connsiteX8" fmla="*/ 3803816 w 3898347"/>
              <a:gd name="connsiteY8" fmla="*/ 3828757 h 4270358"/>
              <a:gd name="connsiteX9" fmla="*/ 3729936 w 3898347"/>
              <a:gd name="connsiteY9" fmla="*/ 3815386 h 4270358"/>
              <a:gd name="connsiteX10" fmla="*/ 3726018 w 3898347"/>
              <a:gd name="connsiteY10" fmla="*/ 3815100 h 4270358"/>
              <a:gd name="connsiteX11" fmla="*/ 3725413 w 3898347"/>
              <a:gd name="connsiteY11" fmla="*/ 3814615 h 4270358"/>
              <a:gd name="connsiteX12" fmla="*/ 3713801 w 3898347"/>
              <a:gd name="connsiteY12" fmla="*/ 3811018 h 4270358"/>
              <a:gd name="connsiteX13" fmla="*/ 3709087 w 3898347"/>
              <a:gd name="connsiteY13" fmla="*/ 3813195 h 4270358"/>
              <a:gd name="connsiteX14" fmla="*/ 3698038 w 3898347"/>
              <a:gd name="connsiteY14" fmla="*/ 3806182 h 4270358"/>
              <a:gd name="connsiteX15" fmla="*/ 3662227 w 3898347"/>
              <a:gd name="connsiteY15" fmla="*/ 3807761 h 4270358"/>
              <a:gd name="connsiteX16" fmla="*/ 3659872 w 3898347"/>
              <a:gd name="connsiteY16" fmla="*/ 3805524 h 4270358"/>
              <a:gd name="connsiteX17" fmla="*/ 3643454 w 3898347"/>
              <a:gd name="connsiteY17" fmla="*/ 3794831 h 4270358"/>
              <a:gd name="connsiteX18" fmla="*/ 3624789 w 3898347"/>
              <a:gd name="connsiteY18" fmla="*/ 3803185 h 4270358"/>
              <a:gd name="connsiteX19" fmla="*/ 3602327 w 3898347"/>
              <a:gd name="connsiteY19" fmla="*/ 3794616 h 4270358"/>
              <a:gd name="connsiteX20" fmla="*/ 3596645 w 3898347"/>
              <a:gd name="connsiteY20" fmla="*/ 3797108 h 4270358"/>
              <a:gd name="connsiteX21" fmla="*/ 3574144 w 3898347"/>
              <a:gd name="connsiteY21" fmla="*/ 3795108 h 4270358"/>
              <a:gd name="connsiteX22" fmla="*/ 3562310 w 3898347"/>
              <a:gd name="connsiteY22" fmla="*/ 3787534 h 4270358"/>
              <a:gd name="connsiteX23" fmla="*/ 3551635 w 3898347"/>
              <a:gd name="connsiteY23" fmla="*/ 3797705 h 4270358"/>
              <a:gd name="connsiteX24" fmla="*/ 3542668 w 3898347"/>
              <a:gd name="connsiteY24" fmla="*/ 3803283 h 4270358"/>
              <a:gd name="connsiteX25" fmla="*/ 3533033 w 3898347"/>
              <a:gd name="connsiteY25" fmla="*/ 3799071 h 4270358"/>
              <a:gd name="connsiteX26" fmla="*/ 3521726 w 3898347"/>
              <a:gd name="connsiteY26" fmla="*/ 3804691 h 4270358"/>
              <a:gd name="connsiteX27" fmla="*/ 3520080 w 3898347"/>
              <a:gd name="connsiteY27" fmla="*/ 3805210 h 4270358"/>
              <a:gd name="connsiteX28" fmla="*/ 3508491 w 3898347"/>
              <a:gd name="connsiteY28" fmla="*/ 3797398 h 4270358"/>
              <a:gd name="connsiteX29" fmla="*/ 3503787 w 3898347"/>
              <a:gd name="connsiteY29" fmla="*/ 3797787 h 4270358"/>
              <a:gd name="connsiteX30" fmla="*/ 3492165 w 3898347"/>
              <a:gd name="connsiteY30" fmla="*/ 3799887 h 4270358"/>
              <a:gd name="connsiteX31" fmla="*/ 3472233 w 3898347"/>
              <a:gd name="connsiteY31" fmla="*/ 3805682 h 4270358"/>
              <a:gd name="connsiteX32" fmla="*/ 3465921 w 3898347"/>
              <a:gd name="connsiteY32" fmla="*/ 3805814 h 4270358"/>
              <a:gd name="connsiteX33" fmla="*/ 3455541 w 3898347"/>
              <a:gd name="connsiteY33" fmla="*/ 3815505 h 4270358"/>
              <a:gd name="connsiteX34" fmla="*/ 3429027 w 3898347"/>
              <a:gd name="connsiteY34" fmla="*/ 3816906 h 4270358"/>
              <a:gd name="connsiteX35" fmla="*/ 3369507 w 3898347"/>
              <a:gd name="connsiteY35" fmla="*/ 3825563 h 4270358"/>
              <a:gd name="connsiteX36" fmla="*/ 3324491 w 3898347"/>
              <a:gd name="connsiteY36" fmla="*/ 3832006 h 4270358"/>
              <a:gd name="connsiteX37" fmla="*/ 3244235 w 3898347"/>
              <a:gd name="connsiteY37" fmla="*/ 3834376 h 4270358"/>
              <a:gd name="connsiteX38" fmla="*/ 3226507 w 3898347"/>
              <a:gd name="connsiteY38" fmla="*/ 3820131 h 4270358"/>
              <a:gd name="connsiteX39" fmla="*/ 3191688 w 3898347"/>
              <a:gd name="connsiteY39" fmla="*/ 3837359 h 4270358"/>
              <a:gd name="connsiteX40" fmla="*/ 3153779 w 3898347"/>
              <a:gd name="connsiteY40" fmla="*/ 3848439 h 4270358"/>
              <a:gd name="connsiteX41" fmla="*/ 3090188 w 3898347"/>
              <a:gd name="connsiteY41" fmla="*/ 3855036 h 4270358"/>
              <a:gd name="connsiteX42" fmla="*/ 3031422 w 3898347"/>
              <a:gd name="connsiteY42" fmla="*/ 3858298 h 4270358"/>
              <a:gd name="connsiteX43" fmla="*/ 2996288 w 3898347"/>
              <a:gd name="connsiteY43" fmla="*/ 3860020 h 4270358"/>
              <a:gd name="connsiteX44" fmla="*/ 2901661 w 3898347"/>
              <a:gd name="connsiteY44" fmla="*/ 3882243 h 4270358"/>
              <a:gd name="connsiteX45" fmla="*/ 2782141 w 3898347"/>
              <a:gd name="connsiteY45" fmla="*/ 3932983 h 4270358"/>
              <a:gd name="connsiteX46" fmla="*/ 2749597 w 3898347"/>
              <a:gd name="connsiteY46" fmla="*/ 3956746 h 4270358"/>
              <a:gd name="connsiteX47" fmla="*/ 2730493 w 3898347"/>
              <a:gd name="connsiteY47" fmla="*/ 3955236 h 4270358"/>
              <a:gd name="connsiteX48" fmla="*/ 2707507 w 3898347"/>
              <a:gd name="connsiteY48" fmla="*/ 3947771 h 4270358"/>
              <a:gd name="connsiteX49" fmla="*/ 2701937 w 3898347"/>
              <a:gd name="connsiteY49" fmla="*/ 3950565 h 4270358"/>
              <a:gd name="connsiteX50" fmla="*/ 2679435 w 3898347"/>
              <a:gd name="connsiteY50" fmla="*/ 3949768 h 4270358"/>
              <a:gd name="connsiteX51" fmla="*/ 2667352 w 3898347"/>
              <a:gd name="connsiteY51" fmla="*/ 3942821 h 4270358"/>
              <a:gd name="connsiteX52" fmla="*/ 2657096 w 3898347"/>
              <a:gd name="connsiteY52" fmla="*/ 3953571 h 4270358"/>
              <a:gd name="connsiteX53" fmla="*/ 2655161 w 3898347"/>
              <a:gd name="connsiteY53" fmla="*/ 3962216 h 4270358"/>
              <a:gd name="connsiteX54" fmla="*/ 2638604 w 3898347"/>
              <a:gd name="connsiteY54" fmla="*/ 3955936 h 4270358"/>
              <a:gd name="connsiteX55" fmla="*/ 2626185 w 3898347"/>
              <a:gd name="connsiteY55" fmla="*/ 3962937 h 4270358"/>
              <a:gd name="connsiteX56" fmla="*/ 2614077 w 3898347"/>
              <a:gd name="connsiteY56" fmla="*/ 3955576 h 4270358"/>
              <a:gd name="connsiteX57" fmla="*/ 2609403 w 3898347"/>
              <a:gd name="connsiteY57" fmla="*/ 3956215 h 4270358"/>
              <a:gd name="connsiteX58" fmla="*/ 2597896 w 3898347"/>
              <a:gd name="connsiteY58" fmla="*/ 3958939 h 4270358"/>
              <a:gd name="connsiteX59" fmla="*/ 2578251 w 3898347"/>
              <a:gd name="connsiteY59" fmla="*/ 3965812 h 4270358"/>
              <a:gd name="connsiteX60" fmla="*/ 2571961 w 3898347"/>
              <a:gd name="connsiteY60" fmla="*/ 3966278 h 4270358"/>
              <a:gd name="connsiteX61" fmla="*/ 2559399 w 3898347"/>
              <a:gd name="connsiteY61" fmla="*/ 3979193 h 4270358"/>
              <a:gd name="connsiteX62" fmla="*/ 2533560 w 3898347"/>
              <a:gd name="connsiteY62" fmla="*/ 3988160 h 4270358"/>
              <a:gd name="connsiteX63" fmla="*/ 2515299 w 3898347"/>
              <a:gd name="connsiteY63" fmla="*/ 4016867 h 4270358"/>
              <a:gd name="connsiteX64" fmla="*/ 2513423 w 3898347"/>
              <a:gd name="connsiteY64" fmla="*/ 4018759 h 4270358"/>
              <a:gd name="connsiteX65" fmla="*/ 2482991 w 3898347"/>
              <a:gd name="connsiteY65" fmla="*/ 4012935 h 4270358"/>
              <a:gd name="connsiteX66" fmla="*/ 2446940 w 3898347"/>
              <a:gd name="connsiteY66" fmla="*/ 4021172 h 4270358"/>
              <a:gd name="connsiteX67" fmla="*/ 2404883 w 3898347"/>
              <a:gd name="connsiteY67" fmla="*/ 4024808 h 4270358"/>
              <a:gd name="connsiteX68" fmla="*/ 2373894 w 3898347"/>
              <a:gd name="connsiteY68" fmla="*/ 4023827 h 4270358"/>
              <a:gd name="connsiteX69" fmla="*/ 2297080 w 3898347"/>
              <a:gd name="connsiteY69" fmla="*/ 4040841 h 4270358"/>
              <a:gd name="connsiteX70" fmla="*/ 2170615 w 3898347"/>
              <a:gd name="connsiteY70" fmla="*/ 4077196 h 4270358"/>
              <a:gd name="connsiteX71" fmla="*/ 2143580 w 3898347"/>
              <a:gd name="connsiteY71" fmla="*/ 4083102 h 4270358"/>
              <a:gd name="connsiteX72" fmla="*/ 2119893 w 3898347"/>
              <a:gd name="connsiteY72" fmla="*/ 4080874 h 4270358"/>
              <a:gd name="connsiteX73" fmla="*/ 2114008 w 3898347"/>
              <a:gd name="connsiteY73" fmla="*/ 4073996 h 4270358"/>
              <a:gd name="connsiteX74" fmla="*/ 2099067 w 3898347"/>
              <a:gd name="connsiteY74" fmla="*/ 4076068 h 4270358"/>
              <a:gd name="connsiteX75" fmla="*/ 2095000 w 3898347"/>
              <a:gd name="connsiteY75" fmla="*/ 4075096 h 4270358"/>
              <a:gd name="connsiteX76" fmla="*/ 2071767 w 3898347"/>
              <a:gd name="connsiteY76" fmla="*/ 4071044 h 4270358"/>
              <a:gd name="connsiteX77" fmla="*/ 2024486 w 3898347"/>
              <a:gd name="connsiteY77" fmla="*/ 4100276 h 4270358"/>
              <a:gd name="connsiteX78" fmla="*/ 1964411 w 3898347"/>
              <a:gd name="connsiteY78" fmla="*/ 4105069 h 4270358"/>
              <a:gd name="connsiteX79" fmla="*/ 1739945 w 3898347"/>
              <a:gd name="connsiteY79" fmla="*/ 4171795 h 4270358"/>
              <a:gd name="connsiteX80" fmla="*/ 1610556 w 3898347"/>
              <a:gd name="connsiteY80" fmla="*/ 4167701 h 4270358"/>
              <a:gd name="connsiteX81" fmla="*/ 1553623 w 3898347"/>
              <a:gd name="connsiteY81" fmla="*/ 4236045 h 4270358"/>
              <a:gd name="connsiteX82" fmla="*/ 1548640 w 3898347"/>
              <a:gd name="connsiteY82" fmla="*/ 4238297 h 4270358"/>
              <a:gd name="connsiteX83" fmla="*/ 1530136 w 3898347"/>
              <a:gd name="connsiteY83" fmla="*/ 4227121 h 4270358"/>
              <a:gd name="connsiteX84" fmla="*/ 1508787 w 3898347"/>
              <a:gd name="connsiteY84" fmla="*/ 4234213 h 4270358"/>
              <a:gd name="connsiteX85" fmla="*/ 1488914 w 3898347"/>
              <a:gd name="connsiteY85" fmla="*/ 4241772 h 4270358"/>
              <a:gd name="connsiteX86" fmla="*/ 1488999 w 3898347"/>
              <a:gd name="connsiteY86" fmla="*/ 4251186 h 4270358"/>
              <a:gd name="connsiteX87" fmla="*/ 1475364 w 3898347"/>
              <a:gd name="connsiteY87" fmla="*/ 4248364 h 4270358"/>
              <a:gd name="connsiteX88" fmla="*/ 1457275 w 3898347"/>
              <a:gd name="connsiteY88" fmla="*/ 4252863 h 4270358"/>
              <a:gd name="connsiteX89" fmla="*/ 1448085 w 3898347"/>
              <a:gd name="connsiteY89" fmla="*/ 4248391 h 4270358"/>
              <a:gd name="connsiteX90" fmla="*/ 1315306 w 3898347"/>
              <a:gd name="connsiteY90" fmla="*/ 4237004 h 4270358"/>
              <a:gd name="connsiteX91" fmla="*/ 1272434 w 3898347"/>
              <a:gd name="connsiteY91" fmla="*/ 4244958 h 4270358"/>
              <a:gd name="connsiteX92" fmla="*/ 1231567 w 3898347"/>
              <a:gd name="connsiteY92" fmla="*/ 4219356 h 4270358"/>
              <a:gd name="connsiteX93" fmla="*/ 1216643 w 3898347"/>
              <a:gd name="connsiteY93" fmla="*/ 4229828 h 4270358"/>
              <a:gd name="connsiteX94" fmla="*/ 1214101 w 3898347"/>
              <a:gd name="connsiteY94" fmla="*/ 4231991 h 4270358"/>
              <a:gd name="connsiteX95" fmla="*/ 1203193 w 3898347"/>
              <a:gd name="connsiteY95" fmla="*/ 4232867 h 4270358"/>
              <a:gd name="connsiteX96" fmla="*/ 1201049 w 3898347"/>
              <a:gd name="connsiteY96" fmla="*/ 4242842 h 4270358"/>
              <a:gd name="connsiteX97" fmla="*/ 1185298 w 3898347"/>
              <a:gd name="connsiteY97" fmla="*/ 4251133 h 4270358"/>
              <a:gd name="connsiteX98" fmla="*/ 1164955 w 3898347"/>
              <a:gd name="connsiteY98" fmla="*/ 4250027 h 4270358"/>
              <a:gd name="connsiteX99" fmla="*/ 1067357 w 3898347"/>
              <a:gd name="connsiteY99" fmla="*/ 4233908 h 4270358"/>
              <a:gd name="connsiteX100" fmla="*/ 1009492 w 3898347"/>
              <a:gd name="connsiteY100" fmla="*/ 4230455 h 4270358"/>
              <a:gd name="connsiteX101" fmla="*/ 988345 w 3898347"/>
              <a:gd name="connsiteY101" fmla="*/ 4238880 h 4270358"/>
              <a:gd name="connsiteX102" fmla="*/ 958251 w 3898347"/>
              <a:gd name="connsiteY102" fmla="*/ 4244100 h 4270358"/>
              <a:gd name="connsiteX103" fmla="*/ 905785 w 3898347"/>
              <a:gd name="connsiteY103" fmla="*/ 4260845 h 4270358"/>
              <a:gd name="connsiteX104" fmla="*/ 834176 w 3898347"/>
              <a:gd name="connsiteY104" fmla="*/ 4270241 h 4270358"/>
              <a:gd name="connsiteX105" fmla="*/ 778474 w 3898347"/>
              <a:gd name="connsiteY105" fmla="*/ 4235526 h 4270358"/>
              <a:gd name="connsiteX106" fmla="*/ 774418 w 3898347"/>
              <a:gd name="connsiteY106" fmla="*/ 4242583 h 4270358"/>
              <a:gd name="connsiteX107" fmla="*/ 737705 w 3898347"/>
              <a:gd name="connsiteY107" fmla="*/ 4238891 h 4270358"/>
              <a:gd name="connsiteX108" fmla="*/ 627717 w 3898347"/>
              <a:gd name="connsiteY108" fmla="*/ 4207629 h 4270358"/>
              <a:gd name="connsiteX109" fmla="*/ 533391 w 3898347"/>
              <a:gd name="connsiteY109" fmla="*/ 4170035 h 4270358"/>
              <a:gd name="connsiteX110" fmla="*/ 508621 w 3898347"/>
              <a:gd name="connsiteY110" fmla="*/ 4176044 h 4270358"/>
              <a:gd name="connsiteX111" fmla="*/ 467082 w 3898347"/>
              <a:gd name="connsiteY111" fmla="*/ 4185616 h 4270358"/>
              <a:gd name="connsiteX112" fmla="*/ 437646 w 3898347"/>
              <a:gd name="connsiteY112" fmla="*/ 4212658 h 4270358"/>
              <a:gd name="connsiteX113" fmla="*/ 402271 w 3898347"/>
              <a:gd name="connsiteY113" fmla="*/ 4212774 h 4270358"/>
              <a:gd name="connsiteX114" fmla="*/ 391968 w 3898347"/>
              <a:gd name="connsiteY114" fmla="*/ 4187073 h 4270358"/>
              <a:gd name="connsiteX115" fmla="*/ 354806 w 3898347"/>
              <a:gd name="connsiteY115" fmla="*/ 4195545 h 4270358"/>
              <a:gd name="connsiteX116" fmla="*/ 298662 w 3898347"/>
              <a:gd name="connsiteY116" fmla="*/ 4211227 h 4270358"/>
              <a:gd name="connsiteX117" fmla="*/ 265740 w 3898347"/>
              <a:gd name="connsiteY117" fmla="*/ 4213623 h 4270358"/>
              <a:gd name="connsiteX118" fmla="*/ 176403 w 3898347"/>
              <a:gd name="connsiteY118" fmla="*/ 4227393 h 4270358"/>
              <a:gd name="connsiteX119" fmla="*/ 82528 w 3898347"/>
              <a:gd name="connsiteY119" fmla="*/ 4243774 h 4270358"/>
              <a:gd name="connsiteX120" fmla="*/ 19464 w 3898347"/>
              <a:gd name="connsiteY120" fmla="*/ 4256103 h 4270358"/>
              <a:gd name="connsiteX121" fmla="*/ 0 w 3898347"/>
              <a:gd name="connsiteY121" fmla="*/ 4221939 h 4270358"/>
              <a:gd name="connsiteX122" fmla="*/ 0 w 3898347"/>
              <a:gd name="connsiteY122" fmla="*/ 15850 h 4270358"/>
              <a:gd name="connsiteX123" fmla="*/ 3898347 w 3898347"/>
              <a:gd name="connsiteY123" fmla="*/ 0 h 4270358"/>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33391 w 3898347"/>
              <a:gd name="connsiteY109" fmla="*/ 4170035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54806 w 3898347"/>
              <a:gd name="connsiteY115" fmla="*/ 4195545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10556 w 3898347"/>
              <a:gd name="connsiteY80" fmla="*/ 4167701 h 4260845"/>
              <a:gd name="connsiteX81" fmla="*/ 1553623 w 3898347"/>
              <a:gd name="connsiteY81" fmla="*/ 4236045 h 4260845"/>
              <a:gd name="connsiteX82" fmla="*/ 1548640 w 3898347"/>
              <a:gd name="connsiteY82" fmla="*/ 4238297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53623 w 3898347"/>
              <a:gd name="connsiteY81" fmla="*/ 4236045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10556 w 3898347"/>
              <a:gd name="connsiteY80" fmla="*/ 4167701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91255"/>
              <a:gd name="connsiteX1" fmla="*/ 3898347 w 3898347"/>
              <a:gd name="connsiteY1" fmla="*/ 3834445 h 4291255"/>
              <a:gd name="connsiteX2" fmla="*/ 3892314 w 3898347"/>
              <a:gd name="connsiteY2" fmla="*/ 3832951 h 4291255"/>
              <a:gd name="connsiteX3" fmla="*/ 3851953 w 3898347"/>
              <a:gd name="connsiteY3" fmla="*/ 3802983 h 4291255"/>
              <a:gd name="connsiteX4" fmla="*/ 3836418 w 3898347"/>
              <a:gd name="connsiteY4" fmla="*/ 3811513 h 4291255"/>
              <a:gd name="connsiteX5" fmla="*/ 3833758 w 3898347"/>
              <a:gd name="connsiteY5" fmla="*/ 3813341 h 4291255"/>
              <a:gd name="connsiteX6" fmla="*/ 3822673 w 3898347"/>
              <a:gd name="connsiteY6" fmla="*/ 3812913 h 4291255"/>
              <a:gd name="connsiteX7" fmla="*/ 3820104 w 3898347"/>
              <a:gd name="connsiteY7" fmla="*/ 3822466 h 4291255"/>
              <a:gd name="connsiteX8" fmla="*/ 3803816 w 3898347"/>
              <a:gd name="connsiteY8" fmla="*/ 3828757 h 4291255"/>
              <a:gd name="connsiteX9" fmla="*/ 3729936 w 3898347"/>
              <a:gd name="connsiteY9" fmla="*/ 3815386 h 4291255"/>
              <a:gd name="connsiteX10" fmla="*/ 3726018 w 3898347"/>
              <a:gd name="connsiteY10" fmla="*/ 3815100 h 4291255"/>
              <a:gd name="connsiteX11" fmla="*/ 3725413 w 3898347"/>
              <a:gd name="connsiteY11" fmla="*/ 3814615 h 4291255"/>
              <a:gd name="connsiteX12" fmla="*/ 3713801 w 3898347"/>
              <a:gd name="connsiteY12" fmla="*/ 3811018 h 4291255"/>
              <a:gd name="connsiteX13" fmla="*/ 3709087 w 3898347"/>
              <a:gd name="connsiteY13" fmla="*/ 3813195 h 4291255"/>
              <a:gd name="connsiteX14" fmla="*/ 3698038 w 3898347"/>
              <a:gd name="connsiteY14" fmla="*/ 3806182 h 4291255"/>
              <a:gd name="connsiteX15" fmla="*/ 3662227 w 3898347"/>
              <a:gd name="connsiteY15" fmla="*/ 3807761 h 4291255"/>
              <a:gd name="connsiteX16" fmla="*/ 3659872 w 3898347"/>
              <a:gd name="connsiteY16" fmla="*/ 3805524 h 4291255"/>
              <a:gd name="connsiteX17" fmla="*/ 3643454 w 3898347"/>
              <a:gd name="connsiteY17" fmla="*/ 3794831 h 4291255"/>
              <a:gd name="connsiteX18" fmla="*/ 3624789 w 3898347"/>
              <a:gd name="connsiteY18" fmla="*/ 3803185 h 4291255"/>
              <a:gd name="connsiteX19" fmla="*/ 3602327 w 3898347"/>
              <a:gd name="connsiteY19" fmla="*/ 3794616 h 4291255"/>
              <a:gd name="connsiteX20" fmla="*/ 3596645 w 3898347"/>
              <a:gd name="connsiteY20" fmla="*/ 3797108 h 4291255"/>
              <a:gd name="connsiteX21" fmla="*/ 3574144 w 3898347"/>
              <a:gd name="connsiteY21" fmla="*/ 3795108 h 4291255"/>
              <a:gd name="connsiteX22" fmla="*/ 3562310 w 3898347"/>
              <a:gd name="connsiteY22" fmla="*/ 3787534 h 4291255"/>
              <a:gd name="connsiteX23" fmla="*/ 3551635 w 3898347"/>
              <a:gd name="connsiteY23" fmla="*/ 3797705 h 4291255"/>
              <a:gd name="connsiteX24" fmla="*/ 3542668 w 3898347"/>
              <a:gd name="connsiteY24" fmla="*/ 3803283 h 4291255"/>
              <a:gd name="connsiteX25" fmla="*/ 3533033 w 3898347"/>
              <a:gd name="connsiteY25" fmla="*/ 3799071 h 4291255"/>
              <a:gd name="connsiteX26" fmla="*/ 3521726 w 3898347"/>
              <a:gd name="connsiteY26" fmla="*/ 3804691 h 4291255"/>
              <a:gd name="connsiteX27" fmla="*/ 3520080 w 3898347"/>
              <a:gd name="connsiteY27" fmla="*/ 3805210 h 4291255"/>
              <a:gd name="connsiteX28" fmla="*/ 3508491 w 3898347"/>
              <a:gd name="connsiteY28" fmla="*/ 3797398 h 4291255"/>
              <a:gd name="connsiteX29" fmla="*/ 3503787 w 3898347"/>
              <a:gd name="connsiteY29" fmla="*/ 3797787 h 4291255"/>
              <a:gd name="connsiteX30" fmla="*/ 3492165 w 3898347"/>
              <a:gd name="connsiteY30" fmla="*/ 3799887 h 4291255"/>
              <a:gd name="connsiteX31" fmla="*/ 3472233 w 3898347"/>
              <a:gd name="connsiteY31" fmla="*/ 3805682 h 4291255"/>
              <a:gd name="connsiteX32" fmla="*/ 3465921 w 3898347"/>
              <a:gd name="connsiteY32" fmla="*/ 3805814 h 4291255"/>
              <a:gd name="connsiteX33" fmla="*/ 3455541 w 3898347"/>
              <a:gd name="connsiteY33" fmla="*/ 3815505 h 4291255"/>
              <a:gd name="connsiteX34" fmla="*/ 3429027 w 3898347"/>
              <a:gd name="connsiteY34" fmla="*/ 3816906 h 4291255"/>
              <a:gd name="connsiteX35" fmla="*/ 3369507 w 3898347"/>
              <a:gd name="connsiteY35" fmla="*/ 3825563 h 4291255"/>
              <a:gd name="connsiteX36" fmla="*/ 3324491 w 3898347"/>
              <a:gd name="connsiteY36" fmla="*/ 3832006 h 4291255"/>
              <a:gd name="connsiteX37" fmla="*/ 3244235 w 3898347"/>
              <a:gd name="connsiteY37" fmla="*/ 3834376 h 4291255"/>
              <a:gd name="connsiteX38" fmla="*/ 3226507 w 3898347"/>
              <a:gd name="connsiteY38" fmla="*/ 3820131 h 4291255"/>
              <a:gd name="connsiteX39" fmla="*/ 3191688 w 3898347"/>
              <a:gd name="connsiteY39" fmla="*/ 3837359 h 4291255"/>
              <a:gd name="connsiteX40" fmla="*/ 3153779 w 3898347"/>
              <a:gd name="connsiteY40" fmla="*/ 3848439 h 4291255"/>
              <a:gd name="connsiteX41" fmla="*/ 3090188 w 3898347"/>
              <a:gd name="connsiteY41" fmla="*/ 3855036 h 4291255"/>
              <a:gd name="connsiteX42" fmla="*/ 3031422 w 3898347"/>
              <a:gd name="connsiteY42" fmla="*/ 3858298 h 4291255"/>
              <a:gd name="connsiteX43" fmla="*/ 2996288 w 3898347"/>
              <a:gd name="connsiteY43" fmla="*/ 3860020 h 4291255"/>
              <a:gd name="connsiteX44" fmla="*/ 2901661 w 3898347"/>
              <a:gd name="connsiteY44" fmla="*/ 3882243 h 4291255"/>
              <a:gd name="connsiteX45" fmla="*/ 2782141 w 3898347"/>
              <a:gd name="connsiteY45" fmla="*/ 3932983 h 4291255"/>
              <a:gd name="connsiteX46" fmla="*/ 2749597 w 3898347"/>
              <a:gd name="connsiteY46" fmla="*/ 3956746 h 4291255"/>
              <a:gd name="connsiteX47" fmla="*/ 2730493 w 3898347"/>
              <a:gd name="connsiteY47" fmla="*/ 3955236 h 4291255"/>
              <a:gd name="connsiteX48" fmla="*/ 2707507 w 3898347"/>
              <a:gd name="connsiteY48" fmla="*/ 3947771 h 4291255"/>
              <a:gd name="connsiteX49" fmla="*/ 2701937 w 3898347"/>
              <a:gd name="connsiteY49" fmla="*/ 3950565 h 4291255"/>
              <a:gd name="connsiteX50" fmla="*/ 2679435 w 3898347"/>
              <a:gd name="connsiteY50" fmla="*/ 3949768 h 4291255"/>
              <a:gd name="connsiteX51" fmla="*/ 2667352 w 3898347"/>
              <a:gd name="connsiteY51" fmla="*/ 3942821 h 4291255"/>
              <a:gd name="connsiteX52" fmla="*/ 2657096 w 3898347"/>
              <a:gd name="connsiteY52" fmla="*/ 3953571 h 4291255"/>
              <a:gd name="connsiteX53" fmla="*/ 2655161 w 3898347"/>
              <a:gd name="connsiteY53" fmla="*/ 3962216 h 4291255"/>
              <a:gd name="connsiteX54" fmla="*/ 2638604 w 3898347"/>
              <a:gd name="connsiteY54" fmla="*/ 3955936 h 4291255"/>
              <a:gd name="connsiteX55" fmla="*/ 2626185 w 3898347"/>
              <a:gd name="connsiteY55" fmla="*/ 3962937 h 4291255"/>
              <a:gd name="connsiteX56" fmla="*/ 2614077 w 3898347"/>
              <a:gd name="connsiteY56" fmla="*/ 3955576 h 4291255"/>
              <a:gd name="connsiteX57" fmla="*/ 2609403 w 3898347"/>
              <a:gd name="connsiteY57" fmla="*/ 3956215 h 4291255"/>
              <a:gd name="connsiteX58" fmla="*/ 2597896 w 3898347"/>
              <a:gd name="connsiteY58" fmla="*/ 3958939 h 4291255"/>
              <a:gd name="connsiteX59" fmla="*/ 2578251 w 3898347"/>
              <a:gd name="connsiteY59" fmla="*/ 3965812 h 4291255"/>
              <a:gd name="connsiteX60" fmla="*/ 2571961 w 3898347"/>
              <a:gd name="connsiteY60" fmla="*/ 3966278 h 4291255"/>
              <a:gd name="connsiteX61" fmla="*/ 2559399 w 3898347"/>
              <a:gd name="connsiteY61" fmla="*/ 3979193 h 4291255"/>
              <a:gd name="connsiteX62" fmla="*/ 2533560 w 3898347"/>
              <a:gd name="connsiteY62" fmla="*/ 3988160 h 4291255"/>
              <a:gd name="connsiteX63" fmla="*/ 2515299 w 3898347"/>
              <a:gd name="connsiteY63" fmla="*/ 4016867 h 4291255"/>
              <a:gd name="connsiteX64" fmla="*/ 2513423 w 3898347"/>
              <a:gd name="connsiteY64" fmla="*/ 4018759 h 4291255"/>
              <a:gd name="connsiteX65" fmla="*/ 2482991 w 3898347"/>
              <a:gd name="connsiteY65" fmla="*/ 4012935 h 4291255"/>
              <a:gd name="connsiteX66" fmla="*/ 2446940 w 3898347"/>
              <a:gd name="connsiteY66" fmla="*/ 4021172 h 4291255"/>
              <a:gd name="connsiteX67" fmla="*/ 2404883 w 3898347"/>
              <a:gd name="connsiteY67" fmla="*/ 4024808 h 4291255"/>
              <a:gd name="connsiteX68" fmla="*/ 2373894 w 3898347"/>
              <a:gd name="connsiteY68" fmla="*/ 4023827 h 4291255"/>
              <a:gd name="connsiteX69" fmla="*/ 2297080 w 3898347"/>
              <a:gd name="connsiteY69" fmla="*/ 4040841 h 4291255"/>
              <a:gd name="connsiteX70" fmla="*/ 2170615 w 3898347"/>
              <a:gd name="connsiteY70" fmla="*/ 4077196 h 4291255"/>
              <a:gd name="connsiteX71" fmla="*/ 2143580 w 3898347"/>
              <a:gd name="connsiteY71" fmla="*/ 4083102 h 4291255"/>
              <a:gd name="connsiteX72" fmla="*/ 2119893 w 3898347"/>
              <a:gd name="connsiteY72" fmla="*/ 4080874 h 4291255"/>
              <a:gd name="connsiteX73" fmla="*/ 2114008 w 3898347"/>
              <a:gd name="connsiteY73" fmla="*/ 4073996 h 4291255"/>
              <a:gd name="connsiteX74" fmla="*/ 2099067 w 3898347"/>
              <a:gd name="connsiteY74" fmla="*/ 4076068 h 4291255"/>
              <a:gd name="connsiteX75" fmla="*/ 2095000 w 3898347"/>
              <a:gd name="connsiteY75" fmla="*/ 4075096 h 4291255"/>
              <a:gd name="connsiteX76" fmla="*/ 2071767 w 3898347"/>
              <a:gd name="connsiteY76" fmla="*/ 4071044 h 4291255"/>
              <a:gd name="connsiteX77" fmla="*/ 2024486 w 3898347"/>
              <a:gd name="connsiteY77" fmla="*/ 4100276 h 4291255"/>
              <a:gd name="connsiteX78" fmla="*/ 1964411 w 3898347"/>
              <a:gd name="connsiteY78" fmla="*/ 4105069 h 4291255"/>
              <a:gd name="connsiteX79" fmla="*/ 1739945 w 3898347"/>
              <a:gd name="connsiteY79" fmla="*/ 4171795 h 4291255"/>
              <a:gd name="connsiteX80" fmla="*/ 1642330 w 3898347"/>
              <a:gd name="connsiteY80" fmla="*/ 4174762 h 4291255"/>
              <a:gd name="connsiteX81" fmla="*/ 1564215 w 3898347"/>
              <a:gd name="connsiteY81" fmla="*/ 4190149 h 4291255"/>
              <a:gd name="connsiteX82" fmla="*/ 1538049 w 3898347"/>
              <a:gd name="connsiteY82" fmla="*/ 4291255 h 4291255"/>
              <a:gd name="connsiteX83" fmla="*/ 1530136 w 3898347"/>
              <a:gd name="connsiteY83" fmla="*/ 4227121 h 4291255"/>
              <a:gd name="connsiteX84" fmla="*/ 1508787 w 3898347"/>
              <a:gd name="connsiteY84" fmla="*/ 4234213 h 4291255"/>
              <a:gd name="connsiteX85" fmla="*/ 1488914 w 3898347"/>
              <a:gd name="connsiteY85" fmla="*/ 4241772 h 4291255"/>
              <a:gd name="connsiteX86" fmla="*/ 1488999 w 3898347"/>
              <a:gd name="connsiteY86" fmla="*/ 4251186 h 4291255"/>
              <a:gd name="connsiteX87" fmla="*/ 1475364 w 3898347"/>
              <a:gd name="connsiteY87" fmla="*/ 4248364 h 4291255"/>
              <a:gd name="connsiteX88" fmla="*/ 1457275 w 3898347"/>
              <a:gd name="connsiteY88" fmla="*/ 4252863 h 4291255"/>
              <a:gd name="connsiteX89" fmla="*/ 1448085 w 3898347"/>
              <a:gd name="connsiteY89" fmla="*/ 4248391 h 4291255"/>
              <a:gd name="connsiteX90" fmla="*/ 1315306 w 3898347"/>
              <a:gd name="connsiteY90" fmla="*/ 4237004 h 4291255"/>
              <a:gd name="connsiteX91" fmla="*/ 1272434 w 3898347"/>
              <a:gd name="connsiteY91" fmla="*/ 4244958 h 4291255"/>
              <a:gd name="connsiteX92" fmla="*/ 1231567 w 3898347"/>
              <a:gd name="connsiteY92" fmla="*/ 4219356 h 4291255"/>
              <a:gd name="connsiteX93" fmla="*/ 1216643 w 3898347"/>
              <a:gd name="connsiteY93" fmla="*/ 4229828 h 4291255"/>
              <a:gd name="connsiteX94" fmla="*/ 1214101 w 3898347"/>
              <a:gd name="connsiteY94" fmla="*/ 4231991 h 4291255"/>
              <a:gd name="connsiteX95" fmla="*/ 1203193 w 3898347"/>
              <a:gd name="connsiteY95" fmla="*/ 4232867 h 4291255"/>
              <a:gd name="connsiteX96" fmla="*/ 1201049 w 3898347"/>
              <a:gd name="connsiteY96" fmla="*/ 4242842 h 4291255"/>
              <a:gd name="connsiteX97" fmla="*/ 1185298 w 3898347"/>
              <a:gd name="connsiteY97" fmla="*/ 4251133 h 4291255"/>
              <a:gd name="connsiteX98" fmla="*/ 1164955 w 3898347"/>
              <a:gd name="connsiteY98" fmla="*/ 4250027 h 4291255"/>
              <a:gd name="connsiteX99" fmla="*/ 1067357 w 3898347"/>
              <a:gd name="connsiteY99" fmla="*/ 4233908 h 4291255"/>
              <a:gd name="connsiteX100" fmla="*/ 1009492 w 3898347"/>
              <a:gd name="connsiteY100" fmla="*/ 4230455 h 4291255"/>
              <a:gd name="connsiteX101" fmla="*/ 988345 w 3898347"/>
              <a:gd name="connsiteY101" fmla="*/ 4238880 h 4291255"/>
              <a:gd name="connsiteX102" fmla="*/ 958251 w 3898347"/>
              <a:gd name="connsiteY102" fmla="*/ 4244100 h 4291255"/>
              <a:gd name="connsiteX103" fmla="*/ 905785 w 3898347"/>
              <a:gd name="connsiteY103" fmla="*/ 4260845 h 4291255"/>
              <a:gd name="connsiteX104" fmla="*/ 837706 w 3898347"/>
              <a:gd name="connsiteY104" fmla="*/ 4245528 h 4291255"/>
              <a:gd name="connsiteX105" fmla="*/ 778474 w 3898347"/>
              <a:gd name="connsiteY105" fmla="*/ 4235526 h 4291255"/>
              <a:gd name="connsiteX106" fmla="*/ 774418 w 3898347"/>
              <a:gd name="connsiteY106" fmla="*/ 4242583 h 4291255"/>
              <a:gd name="connsiteX107" fmla="*/ 737705 w 3898347"/>
              <a:gd name="connsiteY107" fmla="*/ 4238891 h 4291255"/>
              <a:gd name="connsiteX108" fmla="*/ 627717 w 3898347"/>
              <a:gd name="connsiteY108" fmla="*/ 4207629 h 4291255"/>
              <a:gd name="connsiteX109" fmla="*/ 551044 w 3898347"/>
              <a:gd name="connsiteY109" fmla="*/ 4180627 h 4291255"/>
              <a:gd name="connsiteX110" fmla="*/ 508621 w 3898347"/>
              <a:gd name="connsiteY110" fmla="*/ 4176044 h 4291255"/>
              <a:gd name="connsiteX111" fmla="*/ 467082 w 3898347"/>
              <a:gd name="connsiteY111" fmla="*/ 4185616 h 4291255"/>
              <a:gd name="connsiteX112" fmla="*/ 437646 w 3898347"/>
              <a:gd name="connsiteY112" fmla="*/ 4212658 h 4291255"/>
              <a:gd name="connsiteX113" fmla="*/ 402271 w 3898347"/>
              <a:gd name="connsiteY113" fmla="*/ 4212774 h 4291255"/>
              <a:gd name="connsiteX114" fmla="*/ 391968 w 3898347"/>
              <a:gd name="connsiteY114" fmla="*/ 4187073 h 4291255"/>
              <a:gd name="connsiteX115" fmla="*/ 337154 w 3898347"/>
              <a:gd name="connsiteY115" fmla="*/ 4206136 h 4291255"/>
              <a:gd name="connsiteX116" fmla="*/ 298662 w 3898347"/>
              <a:gd name="connsiteY116" fmla="*/ 4211227 h 4291255"/>
              <a:gd name="connsiteX117" fmla="*/ 265740 w 3898347"/>
              <a:gd name="connsiteY117" fmla="*/ 4213623 h 4291255"/>
              <a:gd name="connsiteX118" fmla="*/ 176403 w 3898347"/>
              <a:gd name="connsiteY118" fmla="*/ 4227393 h 4291255"/>
              <a:gd name="connsiteX119" fmla="*/ 82528 w 3898347"/>
              <a:gd name="connsiteY119" fmla="*/ 4243774 h 4291255"/>
              <a:gd name="connsiteX120" fmla="*/ 19464 w 3898347"/>
              <a:gd name="connsiteY120" fmla="*/ 4256103 h 4291255"/>
              <a:gd name="connsiteX121" fmla="*/ 0 w 3898347"/>
              <a:gd name="connsiteY121" fmla="*/ 4221939 h 4291255"/>
              <a:gd name="connsiteX122" fmla="*/ 0 w 3898347"/>
              <a:gd name="connsiteY122" fmla="*/ 15850 h 4291255"/>
              <a:gd name="connsiteX123" fmla="*/ 3898347 w 3898347"/>
              <a:gd name="connsiteY123" fmla="*/ 0 h 429125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64215 w 3898347"/>
              <a:gd name="connsiteY81" fmla="*/ 419014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91968 w 3898347"/>
              <a:gd name="connsiteY114" fmla="*/ 4187073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1044 w 3898347"/>
              <a:gd name="connsiteY109" fmla="*/ 4180627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08621 w 3898347"/>
              <a:gd name="connsiteY110" fmla="*/ 4176044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27717 w 3898347"/>
              <a:gd name="connsiteY108" fmla="*/ 4207629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48640 w 3898347"/>
              <a:gd name="connsiteY82" fmla="*/ 4217115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0136 w 3898347"/>
              <a:gd name="connsiteY83" fmla="*/ 4227121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15306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48085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57275 w 3898347"/>
              <a:gd name="connsiteY88" fmla="*/ 4252863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64411 w 3898347"/>
              <a:gd name="connsiteY78" fmla="*/ 4105069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42330 w 3898347"/>
              <a:gd name="connsiteY80" fmla="*/ 4174762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25174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72434 w 3898347"/>
              <a:gd name="connsiteY91" fmla="*/ 4244958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31567 w 3898347"/>
              <a:gd name="connsiteY92" fmla="*/ 4219356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60845"/>
              <a:gd name="connsiteX1" fmla="*/ 3898347 w 3898347"/>
              <a:gd name="connsiteY1" fmla="*/ 3834445 h 4260845"/>
              <a:gd name="connsiteX2" fmla="*/ 3892314 w 3898347"/>
              <a:gd name="connsiteY2" fmla="*/ 3832951 h 4260845"/>
              <a:gd name="connsiteX3" fmla="*/ 3851953 w 3898347"/>
              <a:gd name="connsiteY3" fmla="*/ 3802983 h 4260845"/>
              <a:gd name="connsiteX4" fmla="*/ 3836418 w 3898347"/>
              <a:gd name="connsiteY4" fmla="*/ 3811513 h 4260845"/>
              <a:gd name="connsiteX5" fmla="*/ 3833758 w 3898347"/>
              <a:gd name="connsiteY5" fmla="*/ 3813341 h 4260845"/>
              <a:gd name="connsiteX6" fmla="*/ 3822673 w 3898347"/>
              <a:gd name="connsiteY6" fmla="*/ 3812913 h 4260845"/>
              <a:gd name="connsiteX7" fmla="*/ 3820104 w 3898347"/>
              <a:gd name="connsiteY7" fmla="*/ 3822466 h 4260845"/>
              <a:gd name="connsiteX8" fmla="*/ 3803816 w 3898347"/>
              <a:gd name="connsiteY8" fmla="*/ 3828757 h 4260845"/>
              <a:gd name="connsiteX9" fmla="*/ 3729936 w 3898347"/>
              <a:gd name="connsiteY9" fmla="*/ 3815386 h 4260845"/>
              <a:gd name="connsiteX10" fmla="*/ 3726018 w 3898347"/>
              <a:gd name="connsiteY10" fmla="*/ 3815100 h 4260845"/>
              <a:gd name="connsiteX11" fmla="*/ 3725413 w 3898347"/>
              <a:gd name="connsiteY11" fmla="*/ 3814615 h 4260845"/>
              <a:gd name="connsiteX12" fmla="*/ 3713801 w 3898347"/>
              <a:gd name="connsiteY12" fmla="*/ 3811018 h 4260845"/>
              <a:gd name="connsiteX13" fmla="*/ 3709087 w 3898347"/>
              <a:gd name="connsiteY13" fmla="*/ 3813195 h 4260845"/>
              <a:gd name="connsiteX14" fmla="*/ 3698038 w 3898347"/>
              <a:gd name="connsiteY14" fmla="*/ 3806182 h 4260845"/>
              <a:gd name="connsiteX15" fmla="*/ 3662227 w 3898347"/>
              <a:gd name="connsiteY15" fmla="*/ 3807761 h 4260845"/>
              <a:gd name="connsiteX16" fmla="*/ 3659872 w 3898347"/>
              <a:gd name="connsiteY16" fmla="*/ 3805524 h 4260845"/>
              <a:gd name="connsiteX17" fmla="*/ 3643454 w 3898347"/>
              <a:gd name="connsiteY17" fmla="*/ 3794831 h 4260845"/>
              <a:gd name="connsiteX18" fmla="*/ 3624789 w 3898347"/>
              <a:gd name="connsiteY18" fmla="*/ 3803185 h 4260845"/>
              <a:gd name="connsiteX19" fmla="*/ 3602327 w 3898347"/>
              <a:gd name="connsiteY19" fmla="*/ 3794616 h 4260845"/>
              <a:gd name="connsiteX20" fmla="*/ 3596645 w 3898347"/>
              <a:gd name="connsiteY20" fmla="*/ 3797108 h 4260845"/>
              <a:gd name="connsiteX21" fmla="*/ 3574144 w 3898347"/>
              <a:gd name="connsiteY21" fmla="*/ 3795108 h 4260845"/>
              <a:gd name="connsiteX22" fmla="*/ 3562310 w 3898347"/>
              <a:gd name="connsiteY22" fmla="*/ 3787534 h 4260845"/>
              <a:gd name="connsiteX23" fmla="*/ 3551635 w 3898347"/>
              <a:gd name="connsiteY23" fmla="*/ 3797705 h 4260845"/>
              <a:gd name="connsiteX24" fmla="*/ 3542668 w 3898347"/>
              <a:gd name="connsiteY24" fmla="*/ 3803283 h 4260845"/>
              <a:gd name="connsiteX25" fmla="*/ 3533033 w 3898347"/>
              <a:gd name="connsiteY25" fmla="*/ 3799071 h 4260845"/>
              <a:gd name="connsiteX26" fmla="*/ 3521726 w 3898347"/>
              <a:gd name="connsiteY26" fmla="*/ 3804691 h 4260845"/>
              <a:gd name="connsiteX27" fmla="*/ 3520080 w 3898347"/>
              <a:gd name="connsiteY27" fmla="*/ 3805210 h 4260845"/>
              <a:gd name="connsiteX28" fmla="*/ 3508491 w 3898347"/>
              <a:gd name="connsiteY28" fmla="*/ 3797398 h 4260845"/>
              <a:gd name="connsiteX29" fmla="*/ 3503787 w 3898347"/>
              <a:gd name="connsiteY29" fmla="*/ 3797787 h 4260845"/>
              <a:gd name="connsiteX30" fmla="*/ 3492165 w 3898347"/>
              <a:gd name="connsiteY30" fmla="*/ 3799887 h 4260845"/>
              <a:gd name="connsiteX31" fmla="*/ 3472233 w 3898347"/>
              <a:gd name="connsiteY31" fmla="*/ 3805682 h 4260845"/>
              <a:gd name="connsiteX32" fmla="*/ 3465921 w 3898347"/>
              <a:gd name="connsiteY32" fmla="*/ 3805814 h 4260845"/>
              <a:gd name="connsiteX33" fmla="*/ 3455541 w 3898347"/>
              <a:gd name="connsiteY33" fmla="*/ 3815505 h 4260845"/>
              <a:gd name="connsiteX34" fmla="*/ 3429027 w 3898347"/>
              <a:gd name="connsiteY34" fmla="*/ 3816906 h 4260845"/>
              <a:gd name="connsiteX35" fmla="*/ 3369507 w 3898347"/>
              <a:gd name="connsiteY35" fmla="*/ 3825563 h 4260845"/>
              <a:gd name="connsiteX36" fmla="*/ 3324491 w 3898347"/>
              <a:gd name="connsiteY36" fmla="*/ 3832006 h 4260845"/>
              <a:gd name="connsiteX37" fmla="*/ 3244235 w 3898347"/>
              <a:gd name="connsiteY37" fmla="*/ 3834376 h 4260845"/>
              <a:gd name="connsiteX38" fmla="*/ 3226507 w 3898347"/>
              <a:gd name="connsiteY38" fmla="*/ 3820131 h 4260845"/>
              <a:gd name="connsiteX39" fmla="*/ 3191688 w 3898347"/>
              <a:gd name="connsiteY39" fmla="*/ 3837359 h 4260845"/>
              <a:gd name="connsiteX40" fmla="*/ 3153779 w 3898347"/>
              <a:gd name="connsiteY40" fmla="*/ 3848439 h 4260845"/>
              <a:gd name="connsiteX41" fmla="*/ 3090188 w 3898347"/>
              <a:gd name="connsiteY41" fmla="*/ 3855036 h 4260845"/>
              <a:gd name="connsiteX42" fmla="*/ 3031422 w 3898347"/>
              <a:gd name="connsiteY42" fmla="*/ 3858298 h 4260845"/>
              <a:gd name="connsiteX43" fmla="*/ 2996288 w 3898347"/>
              <a:gd name="connsiteY43" fmla="*/ 3860020 h 4260845"/>
              <a:gd name="connsiteX44" fmla="*/ 2901661 w 3898347"/>
              <a:gd name="connsiteY44" fmla="*/ 3882243 h 4260845"/>
              <a:gd name="connsiteX45" fmla="*/ 2782141 w 3898347"/>
              <a:gd name="connsiteY45" fmla="*/ 3932983 h 4260845"/>
              <a:gd name="connsiteX46" fmla="*/ 2749597 w 3898347"/>
              <a:gd name="connsiteY46" fmla="*/ 3956746 h 4260845"/>
              <a:gd name="connsiteX47" fmla="*/ 2730493 w 3898347"/>
              <a:gd name="connsiteY47" fmla="*/ 3955236 h 4260845"/>
              <a:gd name="connsiteX48" fmla="*/ 2707507 w 3898347"/>
              <a:gd name="connsiteY48" fmla="*/ 3947771 h 4260845"/>
              <a:gd name="connsiteX49" fmla="*/ 2701937 w 3898347"/>
              <a:gd name="connsiteY49" fmla="*/ 3950565 h 4260845"/>
              <a:gd name="connsiteX50" fmla="*/ 2679435 w 3898347"/>
              <a:gd name="connsiteY50" fmla="*/ 3949768 h 4260845"/>
              <a:gd name="connsiteX51" fmla="*/ 2667352 w 3898347"/>
              <a:gd name="connsiteY51" fmla="*/ 3942821 h 4260845"/>
              <a:gd name="connsiteX52" fmla="*/ 2657096 w 3898347"/>
              <a:gd name="connsiteY52" fmla="*/ 3953571 h 4260845"/>
              <a:gd name="connsiteX53" fmla="*/ 2655161 w 3898347"/>
              <a:gd name="connsiteY53" fmla="*/ 3962216 h 4260845"/>
              <a:gd name="connsiteX54" fmla="*/ 2638604 w 3898347"/>
              <a:gd name="connsiteY54" fmla="*/ 3955936 h 4260845"/>
              <a:gd name="connsiteX55" fmla="*/ 2626185 w 3898347"/>
              <a:gd name="connsiteY55" fmla="*/ 3962937 h 4260845"/>
              <a:gd name="connsiteX56" fmla="*/ 2614077 w 3898347"/>
              <a:gd name="connsiteY56" fmla="*/ 3955576 h 4260845"/>
              <a:gd name="connsiteX57" fmla="*/ 2609403 w 3898347"/>
              <a:gd name="connsiteY57" fmla="*/ 3956215 h 4260845"/>
              <a:gd name="connsiteX58" fmla="*/ 2597896 w 3898347"/>
              <a:gd name="connsiteY58" fmla="*/ 3958939 h 4260845"/>
              <a:gd name="connsiteX59" fmla="*/ 2578251 w 3898347"/>
              <a:gd name="connsiteY59" fmla="*/ 3965812 h 4260845"/>
              <a:gd name="connsiteX60" fmla="*/ 2571961 w 3898347"/>
              <a:gd name="connsiteY60" fmla="*/ 3966278 h 4260845"/>
              <a:gd name="connsiteX61" fmla="*/ 2559399 w 3898347"/>
              <a:gd name="connsiteY61" fmla="*/ 3979193 h 4260845"/>
              <a:gd name="connsiteX62" fmla="*/ 2533560 w 3898347"/>
              <a:gd name="connsiteY62" fmla="*/ 3988160 h 4260845"/>
              <a:gd name="connsiteX63" fmla="*/ 2515299 w 3898347"/>
              <a:gd name="connsiteY63" fmla="*/ 4016867 h 4260845"/>
              <a:gd name="connsiteX64" fmla="*/ 2513423 w 3898347"/>
              <a:gd name="connsiteY64" fmla="*/ 4018759 h 4260845"/>
              <a:gd name="connsiteX65" fmla="*/ 2482991 w 3898347"/>
              <a:gd name="connsiteY65" fmla="*/ 4012935 h 4260845"/>
              <a:gd name="connsiteX66" fmla="*/ 2446940 w 3898347"/>
              <a:gd name="connsiteY66" fmla="*/ 4021172 h 4260845"/>
              <a:gd name="connsiteX67" fmla="*/ 2404883 w 3898347"/>
              <a:gd name="connsiteY67" fmla="*/ 4024808 h 4260845"/>
              <a:gd name="connsiteX68" fmla="*/ 2373894 w 3898347"/>
              <a:gd name="connsiteY68" fmla="*/ 4023827 h 4260845"/>
              <a:gd name="connsiteX69" fmla="*/ 2297080 w 3898347"/>
              <a:gd name="connsiteY69" fmla="*/ 4040841 h 4260845"/>
              <a:gd name="connsiteX70" fmla="*/ 2170615 w 3898347"/>
              <a:gd name="connsiteY70" fmla="*/ 4077196 h 4260845"/>
              <a:gd name="connsiteX71" fmla="*/ 2143580 w 3898347"/>
              <a:gd name="connsiteY71" fmla="*/ 4083102 h 4260845"/>
              <a:gd name="connsiteX72" fmla="*/ 2119893 w 3898347"/>
              <a:gd name="connsiteY72" fmla="*/ 4080874 h 4260845"/>
              <a:gd name="connsiteX73" fmla="*/ 2114008 w 3898347"/>
              <a:gd name="connsiteY73" fmla="*/ 4073996 h 4260845"/>
              <a:gd name="connsiteX74" fmla="*/ 2099067 w 3898347"/>
              <a:gd name="connsiteY74" fmla="*/ 4076068 h 4260845"/>
              <a:gd name="connsiteX75" fmla="*/ 2095000 w 3898347"/>
              <a:gd name="connsiteY75" fmla="*/ 4075096 h 4260845"/>
              <a:gd name="connsiteX76" fmla="*/ 2071767 w 3898347"/>
              <a:gd name="connsiteY76" fmla="*/ 4071044 h 4260845"/>
              <a:gd name="connsiteX77" fmla="*/ 2024486 w 3898347"/>
              <a:gd name="connsiteY77" fmla="*/ 4100276 h 4260845"/>
              <a:gd name="connsiteX78" fmla="*/ 1944675 w 3898347"/>
              <a:gd name="connsiteY78" fmla="*/ 4121515 h 4260845"/>
              <a:gd name="connsiteX79" fmla="*/ 1739945 w 3898347"/>
              <a:gd name="connsiteY79" fmla="*/ 4171795 h 4260845"/>
              <a:gd name="connsiteX80" fmla="*/ 1662065 w 3898347"/>
              <a:gd name="connsiteY80" fmla="*/ 4184630 h 4260845"/>
              <a:gd name="connsiteX81" fmla="*/ 1595989 w 3898347"/>
              <a:gd name="connsiteY81" fmla="*/ 4193679 h 4260845"/>
              <a:gd name="connsiteX82" fmla="*/ 1559231 w 3898347"/>
              <a:gd name="connsiteY82" fmla="*/ 4195932 h 4260845"/>
              <a:gd name="connsiteX83" fmla="*/ 1537197 w 3898347"/>
              <a:gd name="connsiteY83" fmla="*/ 4209468 h 4260845"/>
              <a:gd name="connsiteX84" fmla="*/ 1508787 w 3898347"/>
              <a:gd name="connsiteY84" fmla="*/ 4234213 h 4260845"/>
              <a:gd name="connsiteX85" fmla="*/ 1488914 w 3898347"/>
              <a:gd name="connsiteY85" fmla="*/ 4241772 h 4260845"/>
              <a:gd name="connsiteX86" fmla="*/ 1488999 w 3898347"/>
              <a:gd name="connsiteY86" fmla="*/ 4251186 h 4260845"/>
              <a:gd name="connsiteX87" fmla="*/ 1475364 w 3898347"/>
              <a:gd name="connsiteY87" fmla="*/ 4248364 h 4260845"/>
              <a:gd name="connsiteX88" fmla="*/ 1444118 w 3898347"/>
              <a:gd name="connsiteY88" fmla="*/ 4246285 h 4260845"/>
              <a:gd name="connsiteX89" fmla="*/ 1405326 w 3898347"/>
              <a:gd name="connsiteY89" fmla="*/ 4248391 h 4260845"/>
              <a:gd name="connsiteX90" fmla="*/ 1344909 w 3898347"/>
              <a:gd name="connsiteY90" fmla="*/ 4237004 h 4260845"/>
              <a:gd name="connsiteX91" fmla="*/ 1298748 w 3898347"/>
              <a:gd name="connsiteY91" fmla="*/ 4241669 h 4260845"/>
              <a:gd name="connsiteX92" fmla="*/ 1251302 w 3898347"/>
              <a:gd name="connsiteY92" fmla="*/ 4232513 h 4260845"/>
              <a:gd name="connsiteX93" fmla="*/ 1216643 w 3898347"/>
              <a:gd name="connsiteY93" fmla="*/ 4229828 h 4260845"/>
              <a:gd name="connsiteX94" fmla="*/ 1214101 w 3898347"/>
              <a:gd name="connsiteY94" fmla="*/ 4231991 h 4260845"/>
              <a:gd name="connsiteX95" fmla="*/ 1203193 w 3898347"/>
              <a:gd name="connsiteY95" fmla="*/ 4232867 h 4260845"/>
              <a:gd name="connsiteX96" fmla="*/ 1201049 w 3898347"/>
              <a:gd name="connsiteY96" fmla="*/ 4242842 h 4260845"/>
              <a:gd name="connsiteX97" fmla="*/ 1185298 w 3898347"/>
              <a:gd name="connsiteY97" fmla="*/ 4251133 h 4260845"/>
              <a:gd name="connsiteX98" fmla="*/ 1164955 w 3898347"/>
              <a:gd name="connsiteY98" fmla="*/ 4250027 h 4260845"/>
              <a:gd name="connsiteX99" fmla="*/ 1067357 w 3898347"/>
              <a:gd name="connsiteY99" fmla="*/ 4233908 h 4260845"/>
              <a:gd name="connsiteX100" fmla="*/ 1009492 w 3898347"/>
              <a:gd name="connsiteY100" fmla="*/ 4230455 h 4260845"/>
              <a:gd name="connsiteX101" fmla="*/ 988345 w 3898347"/>
              <a:gd name="connsiteY101" fmla="*/ 4238880 h 4260845"/>
              <a:gd name="connsiteX102" fmla="*/ 958251 w 3898347"/>
              <a:gd name="connsiteY102" fmla="*/ 4244100 h 4260845"/>
              <a:gd name="connsiteX103" fmla="*/ 905785 w 3898347"/>
              <a:gd name="connsiteY103" fmla="*/ 4260845 h 4260845"/>
              <a:gd name="connsiteX104" fmla="*/ 837706 w 3898347"/>
              <a:gd name="connsiteY104" fmla="*/ 4245528 h 4260845"/>
              <a:gd name="connsiteX105" fmla="*/ 778474 w 3898347"/>
              <a:gd name="connsiteY105" fmla="*/ 4235526 h 4260845"/>
              <a:gd name="connsiteX106" fmla="*/ 774418 w 3898347"/>
              <a:gd name="connsiteY106" fmla="*/ 4242583 h 4260845"/>
              <a:gd name="connsiteX107" fmla="*/ 737705 w 3898347"/>
              <a:gd name="connsiteY107" fmla="*/ 4238891 h 4260845"/>
              <a:gd name="connsiteX108" fmla="*/ 641839 w 3898347"/>
              <a:gd name="connsiteY108" fmla="*/ 4211160 h 4260845"/>
              <a:gd name="connsiteX109" fmla="*/ 558105 w 3898347"/>
              <a:gd name="connsiteY109" fmla="*/ 4191218 h 4260845"/>
              <a:gd name="connsiteX110" fmla="*/ 515682 w 3898347"/>
              <a:gd name="connsiteY110" fmla="*/ 4193696 h 4260845"/>
              <a:gd name="connsiteX111" fmla="*/ 467082 w 3898347"/>
              <a:gd name="connsiteY111" fmla="*/ 4185616 h 4260845"/>
              <a:gd name="connsiteX112" fmla="*/ 437646 w 3898347"/>
              <a:gd name="connsiteY112" fmla="*/ 4212658 h 4260845"/>
              <a:gd name="connsiteX113" fmla="*/ 402271 w 3898347"/>
              <a:gd name="connsiteY113" fmla="*/ 4212774 h 4260845"/>
              <a:gd name="connsiteX114" fmla="*/ 384907 w 3898347"/>
              <a:gd name="connsiteY114" fmla="*/ 4201195 h 4260845"/>
              <a:gd name="connsiteX115" fmla="*/ 337154 w 3898347"/>
              <a:gd name="connsiteY115" fmla="*/ 4206136 h 4260845"/>
              <a:gd name="connsiteX116" fmla="*/ 298662 w 3898347"/>
              <a:gd name="connsiteY116" fmla="*/ 4211227 h 4260845"/>
              <a:gd name="connsiteX117" fmla="*/ 265740 w 3898347"/>
              <a:gd name="connsiteY117" fmla="*/ 4213623 h 4260845"/>
              <a:gd name="connsiteX118" fmla="*/ 176403 w 3898347"/>
              <a:gd name="connsiteY118" fmla="*/ 4227393 h 4260845"/>
              <a:gd name="connsiteX119" fmla="*/ 82528 w 3898347"/>
              <a:gd name="connsiteY119" fmla="*/ 4243774 h 4260845"/>
              <a:gd name="connsiteX120" fmla="*/ 19464 w 3898347"/>
              <a:gd name="connsiteY120" fmla="*/ 4256103 h 4260845"/>
              <a:gd name="connsiteX121" fmla="*/ 0 w 3898347"/>
              <a:gd name="connsiteY121" fmla="*/ 4221939 h 4260845"/>
              <a:gd name="connsiteX122" fmla="*/ 0 w 3898347"/>
              <a:gd name="connsiteY122" fmla="*/ 15850 h 4260845"/>
              <a:gd name="connsiteX123" fmla="*/ 3898347 w 3898347"/>
              <a:gd name="connsiteY123" fmla="*/ 0 h 4260845"/>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88999 w 3898347"/>
              <a:gd name="connsiteY86" fmla="*/ 4251186 h 4256103"/>
              <a:gd name="connsiteX87" fmla="*/ 1475364 w 3898347"/>
              <a:gd name="connsiteY87" fmla="*/ 4248364 h 4256103"/>
              <a:gd name="connsiteX88" fmla="*/ 1444118 w 3898347"/>
              <a:gd name="connsiteY88" fmla="*/ 4246285 h 4256103"/>
              <a:gd name="connsiteX89" fmla="*/ 1405326 w 3898347"/>
              <a:gd name="connsiteY89" fmla="*/ 4248391 h 4256103"/>
              <a:gd name="connsiteX90" fmla="*/ 1344909 w 3898347"/>
              <a:gd name="connsiteY90" fmla="*/ 4237004 h 4256103"/>
              <a:gd name="connsiteX91" fmla="*/ 1298748 w 3898347"/>
              <a:gd name="connsiteY91" fmla="*/ 4241669 h 4256103"/>
              <a:gd name="connsiteX92" fmla="*/ 1251302 w 3898347"/>
              <a:gd name="connsiteY92" fmla="*/ 4232513 h 4256103"/>
              <a:gd name="connsiteX93" fmla="*/ 1216643 w 3898347"/>
              <a:gd name="connsiteY93" fmla="*/ 4229828 h 4256103"/>
              <a:gd name="connsiteX94" fmla="*/ 1214101 w 3898347"/>
              <a:gd name="connsiteY94" fmla="*/ 4231991 h 4256103"/>
              <a:gd name="connsiteX95" fmla="*/ 1203193 w 3898347"/>
              <a:gd name="connsiteY95" fmla="*/ 4232867 h 4256103"/>
              <a:gd name="connsiteX96" fmla="*/ 1201049 w 3898347"/>
              <a:gd name="connsiteY96" fmla="*/ 4242842 h 4256103"/>
              <a:gd name="connsiteX97" fmla="*/ 1185298 w 3898347"/>
              <a:gd name="connsiteY97" fmla="*/ 4251133 h 4256103"/>
              <a:gd name="connsiteX98" fmla="*/ 1164955 w 3898347"/>
              <a:gd name="connsiteY98" fmla="*/ 4250027 h 4256103"/>
              <a:gd name="connsiteX99" fmla="*/ 1067357 w 3898347"/>
              <a:gd name="connsiteY99" fmla="*/ 4233908 h 4256103"/>
              <a:gd name="connsiteX100" fmla="*/ 1009492 w 3898347"/>
              <a:gd name="connsiteY100" fmla="*/ 4230455 h 4256103"/>
              <a:gd name="connsiteX101" fmla="*/ 988345 w 3898347"/>
              <a:gd name="connsiteY101" fmla="*/ 4238880 h 4256103"/>
              <a:gd name="connsiteX102" fmla="*/ 958251 w 3898347"/>
              <a:gd name="connsiteY102" fmla="*/ 4244100 h 4256103"/>
              <a:gd name="connsiteX103" fmla="*/ 899207 w 3898347"/>
              <a:gd name="connsiteY103" fmla="*/ 4247688 h 4256103"/>
              <a:gd name="connsiteX104" fmla="*/ 837706 w 3898347"/>
              <a:gd name="connsiteY104" fmla="*/ 4245528 h 4256103"/>
              <a:gd name="connsiteX105" fmla="*/ 778474 w 3898347"/>
              <a:gd name="connsiteY105" fmla="*/ 4235526 h 4256103"/>
              <a:gd name="connsiteX106" fmla="*/ 774418 w 3898347"/>
              <a:gd name="connsiteY106" fmla="*/ 4242583 h 4256103"/>
              <a:gd name="connsiteX107" fmla="*/ 737705 w 3898347"/>
              <a:gd name="connsiteY107" fmla="*/ 4238891 h 4256103"/>
              <a:gd name="connsiteX108" fmla="*/ 641839 w 3898347"/>
              <a:gd name="connsiteY108" fmla="*/ 4211160 h 4256103"/>
              <a:gd name="connsiteX109" fmla="*/ 558105 w 3898347"/>
              <a:gd name="connsiteY109" fmla="*/ 4191218 h 4256103"/>
              <a:gd name="connsiteX110" fmla="*/ 515682 w 3898347"/>
              <a:gd name="connsiteY110" fmla="*/ 4193696 h 4256103"/>
              <a:gd name="connsiteX111" fmla="*/ 467082 w 3898347"/>
              <a:gd name="connsiteY111" fmla="*/ 4185616 h 4256103"/>
              <a:gd name="connsiteX112" fmla="*/ 437646 w 3898347"/>
              <a:gd name="connsiteY112" fmla="*/ 4212658 h 4256103"/>
              <a:gd name="connsiteX113" fmla="*/ 402271 w 3898347"/>
              <a:gd name="connsiteY113" fmla="*/ 4212774 h 4256103"/>
              <a:gd name="connsiteX114" fmla="*/ 384907 w 3898347"/>
              <a:gd name="connsiteY114" fmla="*/ 4201195 h 4256103"/>
              <a:gd name="connsiteX115" fmla="*/ 337154 w 3898347"/>
              <a:gd name="connsiteY115" fmla="*/ 4206136 h 4256103"/>
              <a:gd name="connsiteX116" fmla="*/ 298662 w 3898347"/>
              <a:gd name="connsiteY116" fmla="*/ 4211227 h 4256103"/>
              <a:gd name="connsiteX117" fmla="*/ 265740 w 3898347"/>
              <a:gd name="connsiteY117" fmla="*/ 4213623 h 4256103"/>
              <a:gd name="connsiteX118" fmla="*/ 176403 w 3898347"/>
              <a:gd name="connsiteY118" fmla="*/ 4227393 h 4256103"/>
              <a:gd name="connsiteX119" fmla="*/ 82528 w 3898347"/>
              <a:gd name="connsiteY119" fmla="*/ 4243774 h 4256103"/>
              <a:gd name="connsiteX120" fmla="*/ 19464 w 3898347"/>
              <a:gd name="connsiteY120" fmla="*/ 4256103 h 4256103"/>
              <a:gd name="connsiteX121" fmla="*/ 0 w 3898347"/>
              <a:gd name="connsiteY121" fmla="*/ 4221939 h 4256103"/>
              <a:gd name="connsiteX122" fmla="*/ 0 w 3898347"/>
              <a:gd name="connsiteY122" fmla="*/ 15850 h 4256103"/>
              <a:gd name="connsiteX123" fmla="*/ 3898347 w 3898347"/>
              <a:gd name="connsiteY123"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75364 w 3898347"/>
              <a:gd name="connsiteY86" fmla="*/ 4248364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4213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803816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02983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92314 w 3898347"/>
              <a:gd name="connsiteY2" fmla="*/ 3832951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 name="connsiteX0" fmla="*/ 3898347 w 3898347"/>
              <a:gd name="connsiteY0" fmla="*/ 0 h 4256103"/>
              <a:gd name="connsiteX1" fmla="*/ 3898347 w 3898347"/>
              <a:gd name="connsiteY1" fmla="*/ 3834445 h 4256103"/>
              <a:gd name="connsiteX2" fmla="*/ 3879157 w 3898347"/>
              <a:gd name="connsiteY2" fmla="*/ 3836240 h 4256103"/>
              <a:gd name="connsiteX3" fmla="*/ 3851953 w 3898347"/>
              <a:gd name="connsiteY3" fmla="*/ 3816140 h 4256103"/>
              <a:gd name="connsiteX4" fmla="*/ 3836418 w 3898347"/>
              <a:gd name="connsiteY4" fmla="*/ 3811513 h 4256103"/>
              <a:gd name="connsiteX5" fmla="*/ 3833758 w 3898347"/>
              <a:gd name="connsiteY5" fmla="*/ 3813341 h 4256103"/>
              <a:gd name="connsiteX6" fmla="*/ 3822673 w 3898347"/>
              <a:gd name="connsiteY6" fmla="*/ 3812913 h 4256103"/>
              <a:gd name="connsiteX7" fmla="*/ 3820104 w 3898347"/>
              <a:gd name="connsiteY7" fmla="*/ 3822466 h 4256103"/>
              <a:gd name="connsiteX8" fmla="*/ 3777502 w 3898347"/>
              <a:gd name="connsiteY8" fmla="*/ 3828757 h 4256103"/>
              <a:gd name="connsiteX9" fmla="*/ 3729936 w 3898347"/>
              <a:gd name="connsiteY9" fmla="*/ 3815386 h 4256103"/>
              <a:gd name="connsiteX10" fmla="*/ 3726018 w 3898347"/>
              <a:gd name="connsiteY10" fmla="*/ 3815100 h 4256103"/>
              <a:gd name="connsiteX11" fmla="*/ 3725413 w 3898347"/>
              <a:gd name="connsiteY11" fmla="*/ 3814615 h 4256103"/>
              <a:gd name="connsiteX12" fmla="*/ 3713801 w 3898347"/>
              <a:gd name="connsiteY12" fmla="*/ 3811018 h 4256103"/>
              <a:gd name="connsiteX13" fmla="*/ 3709087 w 3898347"/>
              <a:gd name="connsiteY13" fmla="*/ 3813195 h 4256103"/>
              <a:gd name="connsiteX14" fmla="*/ 3698038 w 3898347"/>
              <a:gd name="connsiteY14" fmla="*/ 3806182 h 4256103"/>
              <a:gd name="connsiteX15" fmla="*/ 3662227 w 3898347"/>
              <a:gd name="connsiteY15" fmla="*/ 3807761 h 4256103"/>
              <a:gd name="connsiteX16" fmla="*/ 3659872 w 3898347"/>
              <a:gd name="connsiteY16" fmla="*/ 3805524 h 4256103"/>
              <a:gd name="connsiteX17" fmla="*/ 3643454 w 3898347"/>
              <a:gd name="connsiteY17" fmla="*/ 3794831 h 4256103"/>
              <a:gd name="connsiteX18" fmla="*/ 3624789 w 3898347"/>
              <a:gd name="connsiteY18" fmla="*/ 3803185 h 4256103"/>
              <a:gd name="connsiteX19" fmla="*/ 3602327 w 3898347"/>
              <a:gd name="connsiteY19" fmla="*/ 3794616 h 4256103"/>
              <a:gd name="connsiteX20" fmla="*/ 3596645 w 3898347"/>
              <a:gd name="connsiteY20" fmla="*/ 3797108 h 4256103"/>
              <a:gd name="connsiteX21" fmla="*/ 3574144 w 3898347"/>
              <a:gd name="connsiteY21" fmla="*/ 3795108 h 4256103"/>
              <a:gd name="connsiteX22" fmla="*/ 3562310 w 3898347"/>
              <a:gd name="connsiteY22" fmla="*/ 3787534 h 4256103"/>
              <a:gd name="connsiteX23" fmla="*/ 3551635 w 3898347"/>
              <a:gd name="connsiteY23" fmla="*/ 3797705 h 4256103"/>
              <a:gd name="connsiteX24" fmla="*/ 3542668 w 3898347"/>
              <a:gd name="connsiteY24" fmla="*/ 3803283 h 4256103"/>
              <a:gd name="connsiteX25" fmla="*/ 3533033 w 3898347"/>
              <a:gd name="connsiteY25" fmla="*/ 3799071 h 4256103"/>
              <a:gd name="connsiteX26" fmla="*/ 3521726 w 3898347"/>
              <a:gd name="connsiteY26" fmla="*/ 3804691 h 4256103"/>
              <a:gd name="connsiteX27" fmla="*/ 3520080 w 3898347"/>
              <a:gd name="connsiteY27" fmla="*/ 3805210 h 4256103"/>
              <a:gd name="connsiteX28" fmla="*/ 3508491 w 3898347"/>
              <a:gd name="connsiteY28" fmla="*/ 3797398 h 4256103"/>
              <a:gd name="connsiteX29" fmla="*/ 3503787 w 3898347"/>
              <a:gd name="connsiteY29" fmla="*/ 3797787 h 4256103"/>
              <a:gd name="connsiteX30" fmla="*/ 3492165 w 3898347"/>
              <a:gd name="connsiteY30" fmla="*/ 3799887 h 4256103"/>
              <a:gd name="connsiteX31" fmla="*/ 3472233 w 3898347"/>
              <a:gd name="connsiteY31" fmla="*/ 3805682 h 4256103"/>
              <a:gd name="connsiteX32" fmla="*/ 3465921 w 3898347"/>
              <a:gd name="connsiteY32" fmla="*/ 3805814 h 4256103"/>
              <a:gd name="connsiteX33" fmla="*/ 3455541 w 3898347"/>
              <a:gd name="connsiteY33" fmla="*/ 3815505 h 4256103"/>
              <a:gd name="connsiteX34" fmla="*/ 3429027 w 3898347"/>
              <a:gd name="connsiteY34" fmla="*/ 3816906 h 4256103"/>
              <a:gd name="connsiteX35" fmla="*/ 3369507 w 3898347"/>
              <a:gd name="connsiteY35" fmla="*/ 3825563 h 4256103"/>
              <a:gd name="connsiteX36" fmla="*/ 3324491 w 3898347"/>
              <a:gd name="connsiteY36" fmla="*/ 3832006 h 4256103"/>
              <a:gd name="connsiteX37" fmla="*/ 3244235 w 3898347"/>
              <a:gd name="connsiteY37" fmla="*/ 3834376 h 4256103"/>
              <a:gd name="connsiteX38" fmla="*/ 3226507 w 3898347"/>
              <a:gd name="connsiteY38" fmla="*/ 3820131 h 4256103"/>
              <a:gd name="connsiteX39" fmla="*/ 3191688 w 3898347"/>
              <a:gd name="connsiteY39" fmla="*/ 3837359 h 4256103"/>
              <a:gd name="connsiteX40" fmla="*/ 3153779 w 3898347"/>
              <a:gd name="connsiteY40" fmla="*/ 3848439 h 4256103"/>
              <a:gd name="connsiteX41" fmla="*/ 3090188 w 3898347"/>
              <a:gd name="connsiteY41" fmla="*/ 3855036 h 4256103"/>
              <a:gd name="connsiteX42" fmla="*/ 3031422 w 3898347"/>
              <a:gd name="connsiteY42" fmla="*/ 3858298 h 4256103"/>
              <a:gd name="connsiteX43" fmla="*/ 2996288 w 3898347"/>
              <a:gd name="connsiteY43" fmla="*/ 3860020 h 4256103"/>
              <a:gd name="connsiteX44" fmla="*/ 2901661 w 3898347"/>
              <a:gd name="connsiteY44" fmla="*/ 3882243 h 4256103"/>
              <a:gd name="connsiteX45" fmla="*/ 2782141 w 3898347"/>
              <a:gd name="connsiteY45" fmla="*/ 3932983 h 4256103"/>
              <a:gd name="connsiteX46" fmla="*/ 2749597 w 3898347"/>
              <a:gd name="connsiteY46" fmla="*/ 3956746 h 4256103"/>
              <a:gd name="connsiteX47" fmla="*/ 2730493 w 3898347"/>
              <a:gd name="connsiteY47" fmla="*/ 3955236 h 4256103"/>
              <a:gd name="connsiteX48" fmla="*/ 2707507 w 3898347"/>
              <a:gd name="connsiteY48" fmla="*/ 3947771 h 4256103"/>
              <a:gd name="connsiteX49" fmla="*/ 2701937 w 3898347"/>
              <a:gd name="connsiteY49" fmla="*/ 3950565 h 4256103"/>
              <a:gd name="connsiteX50" fmla="*/ 2679435 w 3898347"/>
              <a:gd name="connsiteY50" fmla="*/ 3949768 h 4256103"/>
              <a:gd name="connsiteX51" fmla="*/ 2667352 w 3898347"/>
              <a:gd name="connsiteY51" fmla="*/ 3942821 h 4256103"/>
              <a:gd name="connsiteX52" fmla="*/ 2657096 w 3898347"/>
              <a:gd name="connsiteY52" fmla="*/ 3953571 h 4256103"/>
              <a:gd name="connsiteX53" fmla="*/ 2655161 w 3898347"/>
              <a:gd name="connsiteY53" fmla="*/ 3962216 h 4256103"/>
              <a:gd name="connsiteX54" fmla="*/ 2638604 w 3898347"/>
              <a:gd name="connsiteY54" fmla="*/ 3955936 h 4256103"/>
              <a:gd name="connsiteX55" fmla="*/ 2626185 w 3898347"/>
              <a:gd name="connsiteY55" fmla="*/ 3962937 h 4256103"/>
              <a:gd name="connsiteX56" fmla="*/ 2614077 w 3898347"/>
              <a:gd name="connsiteY56" fmla="*/ 3955576 h 4256103"/>
              <a:gd name="connsiteX57" fmla="*/ 2609403 w 3898347"/>
              <a:gd name="connsiteY57" fmla="*/ 3956215 h 4256103"/>
              <a:gd name="connsiteX58" fmla="*/ 2597896 w 3898347"/>
              <a:gd name="connsiteY58" fmla="*/ 3958939 h 4256103"/>
              <a:gd name="connsiteX59" fmla="*/ 2578251 w 3898347"/>
              <a:gd name="connsiteY59" fmla="*/ 3965812 h 4256103"/>
              <a:gd name="connsiteX60" fmla="*/ 2571961 w 3898347"/>
              <a:gd name="connsiteY60" fmla="*/ 3966278 h 4256103"/>
              <a:gd name="connsiteX61" fmla="*/ 2559399 w 3898347"/>
              <a:gd name="connsiteY61" fmla="*/ 3979193 h 4256103"/>
              <a:gd name="connsiteX62" fmla="*/ 2533560 w 3898347"/>
              <a:gd name="connsiteY62" fmla="*/ 3988160 h 4256103"/>
              <a:gd name="connsiteX63" fmla="*/ 2515299 w 3898347"/>
              <a:gd name="connsiteY63" fmla="*/ 4016867 h 4256103"/>
              <a:gd name="connsiteX64" fmla="*/ 2513423 w 3898347"/>
              <a:gd name="connsiteY64" fmla="*/ 4018759 h 4256103"/>
              <a:gd name="connsiteX65" fmla="*/ 2482991 w 3898347"/>
              <a:gd name="connsiteY65" fmla="*/ 4012935 h 4256103"/>
              <a:gd name="connsiteX66" fmla="*/ 2446940 w 3898347"/>
              <a:gd name="connsiteY66" fmla="*/ 4021172 h 4256103"/>
              <a:gd name="connsiteX67" fmla="*/ 2404883 w 3898347"/>
              <a:gd name="connsiteY67" fmla="*/ 4024808 h 4256103"/>
              <a:gd name="connsiteX68" fmla="*/ 2373894 w 3898347"/>
              <a:gd name="connsiteY68" fmla="*/ 4023827 h 4256103"/>
              <a:gd name="connsiteX69" fmla="*/ 2297080 w 3898347"/>
              <a:gd name="connsiteY69" fmla="*/ 4040841 h 4256103"/>
              <a:gd name="connsiteX70" fmla="*/ 2170615 w 3898347"/>
              <a:gd name="connsiteY70" fmla="*/ 4077196 h 4256103"/>
              <a:gd name="connsiteX71" fmla="*/ 2143580 w 3898347"/>
              <a:gd name="connsiteY71" fmla="*/ 4083102 h 4256103"/>
              <a:gd name="connsiteX72" fmla="*/ 2119893 w 3898347"/>
              <a:gd name="connsiteY72" fmla="*/ 4080874 h 4256103"/>
              <a:gd name="connsiteX73" fmla="*/ 2114008 w 3898347"/>
              <a:gd name="connsiteY73" fmla="*/ 4073996 h 4256103"/>
              <a:gd name="connsiteX74" fmla="*/ 2099067 w 3898347"/>
              <a:gd name="connsiteY74" fmla="*/ 4076068 h 4256103"/>
              <a:gd name="connsiteX75" fmla="*/ 2095000 w 3898347"/>
              <a:gd name="connsiteY75" fmla="*/ 4075096 h 4256103"/>
              <a:gd name="connsiteX76" fmla="*/ 2071767 w 3898347"/>
              <a:gd name="connsiteY76" fmla="*/ 4071044 h 4256103"/>
              <a:gd name="connsiteX77" fmla="*/ 2024486 w 3898347"/>
              <a:gd name="connsiteY77" fmla="*/ 4100276 h 4256103"/>
              <a:gd name="connsiteX78" fmla="*/ 1944675 w 3898347"/>
              <a:gd name="connsiteY78" fmla="*/ 4121515 h 4256103"/>
              <a:gd name="connsiteX79" fmla="*/ 1739945 w 3898347"/>
              <a:gd name="connsiteY79" fmla="*/ 4171795 h 4256103"/>
              <a:gd name="connsiteX80" fmla="*/ 1662065 w 3898347"/>
              <a:gd name="connsiteY80" fmla="*/ 4184630 h 4256103"/>
              <a:gd name="connsiteX81" fmla="*/ 1595989 w 3898347"/>
              <a:gd name="connsiteY81" fmla="*/ 4193679 h 4256103"/>
              <a:gd name="connsiteX82" fmla="*/ 1559231 w 3898347"/>
              <a:gd name="connsiteY82" fmla="*/ 4195932 h 4256103"/>
              <a:gd name="connsiteX83" fmla="*/ 1537197 w 3898347"/>
              <a:gd name="connsiteY83" fmla="*/ 4209468 h 4256103"/>
              <a:gd name="connsiteX84" fmla="*/ 1508787 w 3898347"/>
              <a:gd name="connsiteY84" fmla="*/ 4230924 h 4256103"/>
              <a:gd name="connsiteX85" fmla="*/ 1488914 w 3898347"/>
              <a:gd name="connsiteY85" fmla="*/ 4241772 h 4256103"/>
              <a:gd name="connsiteX86" fmla="*/ 1465497 w 3898347"/>
              <a:gd name="connsiteY86" fmla="*/ 4245075 h 4256103"/>
              <a:gd name="connsiteX87" fmla="*/ 1444118 w 3898347"/>
              <a:gd name="connsiteY87" fmla="*/ 4246285 h 4256103"/>
              <a:gd name="connsiteX88" fmla="*/ 1405326 w 3898347"/>
              <a:gd name="connsiteY88" fmla="*/ 4248391 h 4256103"/>
              <a:gd name="connsiteX89" fmla="*/ 1344909 w 3898347"/>
              <a:gd name="connsiteY89" fmla="*/ 4237004 h 4256103"/>
              <a:gd name="connsiteX90" fmla="*/ 1298748 w 3898347"/>
              <a:gd name="connsiteY90" fmla="*/ 4241669 h 4256103"/>
              <a:gd name="connsiteX91" fmla="*/ 1251302 w 3898347"/>
              <a:gd name="connsiteY91" fmla="*/ 4232513 h 4256103"/>
              <a:gd name="connsiteX92" fmla="*/ 1216643 w 3898347"/>
              <a:gd name="connsiteY92" fmla="*/ 4229828 h 4256103"/>
              <a:gd name="connsiteX93" fmla="*/ 1214101 w 3898347"/>
              <a:gd name="connsiteY93" fmla="*/ 4231991 h 4256103"/>
              <a:gd name="connsiteX94" fmla="*/ 1203193 w 3898347"/>
              <a:gd name="connsiteY94" fmla="*/ 4232867 h 4256103"/>
              <a:gd name="connsiteX95" fmla="*/ 1201049 w 3898347"/>
              <a:gd name="connsiteY95" fmla="*/ 4242842 h 4256103"/>
              <a:gd name="connsiteX96" fmla="*/ 1185298 w 3898347"/>
              <a:gd name="connsiteY96" fmla="*/ 4251133 h 4256103"/>
              <a:gd name="connsiteX97" fmla="*/ 1164955 w 3898347"/>
              <a:gd name="connsiteY97" fmla="*/ 4250027 h 4256103"/>
              <a:gd name="connsiteX98" fmla="*/ 1067357 w 3898347"/>
              <a:gd name="connsiteY98" fmla="*/ 4233908 h 4256103"/>
              <a:gd name="connsiteX99" fmla="*/ 1009492 w 3898347"/>
              <a:gd name="connsiteY99" fmla="*/ 4230455 h 4256103"/>
              <a:gd name="connsiteX100" fmla="*/ 988345 w 3898347"/>
              <a:gd name="connsiteY100" fmla="*/ 4238880 h 4256103"/>
              <a:gd name="connsiteX101" fmla="*/ 958251 w 3898347"/>
              <a:gd name="connsiteY101" fmla="*/ 4244100 h 4256103"/>
              <a:gd name="connsiteX102" fmla="*/ 899207 w 3898347"/>
              <a:gd name="connsiteY102" fmla="*/ 4247688 h 4256103"/>
              <a:gd name="connsiteX103" fmla="*/ 837706 w 3898347"/>
              <a:gd name="connsiteY103" fmla="*/ 4245528 h 4256103"/>
              <a:gd name="connsiteX104" fmla="*/ 778474 w 3898347"/>
              <a:gd name="connsiteY104" fmla="*/ 4235526 h 4256103"/>
              <a:gd name="connsiteX105" fmla="*/ 774418 w 3898347"/>
              <a:gd name="connsiteY105" fmla="*/ 4242583 h 4256103"/>
              <a:gd name="connsiteX106" fmla="*/ 737705 w 3898347"/>
              <a:gd name="connsiteY106" fmla="*/ 4238891 h 4256103"/>
              <a:gd name="connsiteX107" fmla="*/ 641839 w 3898347"/>
              <a:gd name="connsiteY107" fmla="*/ 4211160 h 4256103"/>
              <a:gd name="connsiteX108" fmla="*/ 558105 w 3898347"/>
              <a:gd name="connsiteY108" fmla="*/ 4191218 h 4256103"/>
              <a:gd name="connsiteX109" fmla="*/ 515682 w 3898347"/>
              <a:gd name="connsiteY109" fmla="*/ 4193696 h 4256103"/>
              <a:gd name="connsiteX110" fmla="*/ 467082 w 3898347"/>
              <a:gd name="connsiteY110" fmla="*/ 4185616 h 4256103"/>
              <a:gd name="connsiteX111" fmla="*/ 437646 w 3898347"/>
              <a:gd name="connsiteY111" fmla="*/ 4212658 h 4256103"/>
              <a:gd name="connsiteX112" fmla="*/ 402271 w 3898347"/>
              <a:gd name="connsiteY112" fmla="*/ 4212774 h 4256103"/>
              <a:gd name="connsiteX113" fmla="*/ 384907 w 3898347"/>
              <a:gd name="connsiteY113" fmla="*/ 4201195 h 4256103"/>
              <a:gd name="connsiteX114" fmla="*/ 337154 w 3898347"/>
              <a:gd name="connsiteY114" fmla="*/ 4206136 h 4256103"/>
              <a:gd name="connsiteX115" fmla="*/ 298662 w 3898347"/>
              <a:gd name="connsiteY115" fmla="*/ 4211227 h 4256103"/>
              <a:gd name="connsiteX116" fmla="*/ 265740 w 3898347"/>
              <a:gd name="connsiteY116" fmla="*/ 4213623 h 4256103"/>
              <a:gd name="connsiteX117" fmla="*/ 176403 w 3898347"/>
              <a:gd name="connsiteY117" fmla="*/ 4227393 h 4256103"/>
              <a:gd name="connsiteX118" fmla="*/ 82528 w 3898347"/>
              <a:gd name="connsiteY118" fmla="*/ 4243774 h 4256103"/>
              <a:gd name="connsiteX119" fmla="*/ 19464 w 3898347"/>
              <a:gd name="connsiteY119" fmla="*/ 4256103 h 4256103"/>
              <a:gd name="connsiteX120" fmla="*/ 0 w 3898347"/>
              <a:gd name="connsiteY120" fmla="*/ 4221939 h 4256103"/>
              <a:gd name="connsiteX121" fmla="*/ 0 w 3898347"/>
              <a:gd name="connsiteY121" fmla="*/ 15850 h 4256103"/>
              <a:gd name="connsiteX122" fmla="*/ 3898347 w 3898347"/>
              <a:gd name="connsiteY122" fmla="*/ 0 h 4256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898347" h="4256103">
                <a:moveTo>
                  <a:pt x="3898347" y="0"/>
                </a:moveTo>
                <a:lnTo>
                  <a:pt x="3898347" y="3834445"/>
                </a:lnTo>
                <a:lnTo>
                  <a:pt x="3879157" y="3836240"/>
                </a:lnTo>
                <a:cubicBezTo>
                  <a:pt x="3885307" y="3798226"/>
                  <a:pt x="3856203" y="3861184"/>
                  <a:pt x="3851953" y="3816140"/>
                </a:cubicBezTo>
                <a:cubicBezTo>
                  <a:pt x="3846568" y="3817958"/>
                  <a:pt x="3841484" y="3807983"/>
                  <a:pt x="3836418" y="3811513"/>
                </a:cubicBezTo>
                <a:lnTo>
                  <a:pt x="3833758" y="3813341"/>
                </a:lnTo>
                <a:lnTo>
                  <a:pt x="3822673" y="3812913"/>
                </a:lnTo>
                <a:lnTo>
                  <a:pt x="3820104" y="3822466"/>
                </a:lnTo>
                <a:lnTo>
                  <a:pt x="3777502" y="3828757"/>
                </a:lnTo>
                <a:cubicBezTo>
                  <a:pt x="3762474" y="3827577"/>
                  <a:pt x="3742902" y="3817662"/>
                  <a:pt x="3729936" y="3815386"/>
                </a:cubicBezTo>
                <a:lnTo>
                  <a:pt x="3726018" y="3815100"/>
                </a:lnTo>
                <a:lnTo>
                  <a:pt x="3725413" y="3814615"/>
                </a:lnTo>
                <a:cubicBezTo>
                  <a:pt x="3721569" y="3812283"/>
                  <a:pt x="3717711" y="3810892"/>
                  <a:pt x="3713801" y="3811018"/>
                </a:cubicBezTo>
                <a:lnTo>
                  <a:pt x="3709087" y="3813195"/>
                </a:lnTo>
                <a:lnTo>
                  <a:pt x="3698038" y="3806182"/>
                </a:lnTo>
                <a:lnTo>
                  <a:pt x="3662227" y="3807761"/>
                </a:lnTo>
                <a:lnTo>
                  <a:pt x="3659872" y="3805524"/>
                </a:lnTo>
                <a:cubicBezTo>
                  <a:pt x="3654837" y="3800238"/>
                  <a:pt x="3649779" y="3795747"/>
                  <a:pt x="3643454" y="3794831"/>
                </a:cubicBezTo>
                <a:lnTo>
                  <a:pt x="3624789" y="3803185"/>
                </a:lnTo>
                <a:lnTo>
                  <a:pt x="3602327" y="3794616"/>
                </a:lnTo>
                <a:lnTo>
                  <a:pt x="3596645" y="3797108"/>
                </a:lnTo>
                <a:cubicBezTo>
                  <a:pt x="3586358" y="3794741"/>
                  <a:pt x="3572046" y="3779403"/>
                  <a:pt x="3574144" y="3795108"/>
                </a:cubicBezTo>
                <a:lnTo>
                  <a:pt x="3562310" y="3787534"/>
                </a:lnTo>
                <a:lnTo>
                  <a:pt x="3551635" y="3797705"/>
                </a:lnTo>
                <a:lnTo>
                  <a:pt x="3542668" y="3803283"/>
                </a:lnTo>
                <a:lnTo>
                  <a:pt x="3533033" y="3799071"/>
                </a:lnTo>
                <a:lnTo>
                  <a:pt x="3521726" y="3804691"/>
                </a:lnTo>
                <a:lnTo>
                  <a:pt x="3520080" y="3805210"/>
                </a:lnTo>
                <a:lnTo>
                  <a:pt x="3508491" y="3797398"/>
                </a:lnTo>
                <a:lnTo>
                  <a:pt x="3503787" y="3797787"/>
                </a:lnTo>
                <a:lnTo>
                  <a:pt x="3492165" y="3799887"/>
                </a:lnTo>
                <a:cubicBezTo>
                  <a:pt x="3486252" y="3801787"/>
                  <a:pt x="3479649" y="3804176"/>
                  <a:pt x="3472233" y="3805682"/>
                </a:cubicBezTo>
                <a:lnTo>
                  <a:pt x="3465921" y="3805814"/>
                </a:lnTo>
                <a:lnTo>
                  <a:pt x="3455541" y="3815505"/>
                </a:lnTo>
                <a:lnTo>
                  <a:pt x="3429027" y="3816906"/>
                </a:lnTo>
                <a:cubicBezTo>
                  <a:pt x="3408521" y="3817753"/>
                  <a:pt x="3388898" y="3819475"/>
                  <a:pt x="3369507" y="3825563"/>
                </a:cubicBezTo>
                <a:cubicBezTo>
                  <a:pt x="3353730" y="3819534"/>
                  <a:pt x="3338870" y="3818175"/>
                  <a:pt x="3324491" y="3832006"/>
                </a:cubicBezTo>
                <a:cubicBezTo>
                  <a:pt x="3281706" y="3833409"/>
                  <a:pt x="3271319" y="3817569"/>
                  <a:pt x="3244235" y="3834376"/>
                </a:cubicBezTo>
                <a:cubicBezTo>
                  <a:pt x="3236206" y="3826142"/>
                  <a:pt x="3230700" y="3821848"/>
                  <a:pt x="3226507" y="3820131"/>
                </a:cubicBezTo>
                <a:cubicBezTo>
                  <a:pt x="3213924" y="3814979"/>
                  <a:pt x="3213172" y="3833011"/>
                  <a:pt x="3191688" y="3837359"/>
                </a:cubicBezTo>
                <a:cubicBezTo>
                  <a:pt x="3168723" y="3844588"/>
                  <a:pt x="3175642" y="3846041"/>
                  <a:pt x="3153779" y="3848439"/>
                </a:cubicBezTo>
                <a:cubicBezTo>
                  <a:pt x="3136862" y="3851385"/>
                  <a:pt x="3115876" y="3855158"/>
                  <a:pt x="3090188" y="3855036"/>
                </a:cubicBezTo>
                <a:cubicBezTo>
                  <a:pt x="3066058" y="3880979"/>
                  <a:pt x="3059981" y="3849823"/>
                  <a:pt x="3031422" y="3858298"/>
                </a:cubicBezTo>
                <a:cubicBezTo>
                  <a:pt x="3017157" y="3868236"/>
                  <a:pt x="3007595" y="3870098"/>
                  <a:pt x="2996288" y="3860020"/>
                </a:cubicBezTo>
                <a:cubicBezTo>
                  <a:pt x="2930242" y="3908295"/>
                  <a:pt x="2959927" y="3862932"/>
                  <a:pt x="2901661" y="3882243"/>
                </a:cubicBezTo>
                <a:cubicBezTo>
                  <a:pt x="2863654" y="3897291"/>
                  <a:pt x="2822551" y="3908676"/>
                  <a:pt x="2782141" y="3932983"/>
                </a:cubicBezTo>
                <a:lnTo>
                  <a:pt x="2749597" y="3956746"/>
                </a:lnTo>
                <a:lnTo>
                  <a:pt x="2730493" y="3955236"/>
                </a:lnTo>
                <a:lnTo>
                  <a:pt x="2707507" y="3947771"/>
                </a:lnTo>
                <a:lnTo>
                  <a:pt x="2701937" y="3950565"/>
                </a:lnTo>
                <a:cubicBezTo>
                  <a:pt x="2691594" y="3948746"/>
                  <a:pt x="2676749" y="3934159"/>
                  <a:pt x="2679435" y="3949768"/>
                </a:cubicBezTo>
                <a:lnTo>
                  <a:pt x="2667352" y="3942821"/>
                </a:lnTo>
                <a:lnTo>
                  <a:pt x="2657096" y="3953571"/>
                </a:lnTo>
                <a:cubicBezTo>
                  <a:pt x="2656117" y="3956261"/>
                  <a:pt x="2655464" y="3959177"/>
                  <a:pt x="2655161" y="3962216"/>
                </a:cubicBezTo>
                <a:lnTo>
                  <a:pt x="2638604" y="3955936"/>
                </a:lnTo>
                <a:lnTo>
                  <a:pt x="2626185" y="3962937"/>
                </a:lnTo>
                <a:lnTo>
                  <a:pt x="2614077" y="3955576"/>
                </a:lnTo>
                <a:lnTo>
                  <a:pt x="2609403" y="3956215"/>
                </a:lnTo>
                <a:lnTo>
                  <a:pt x="2597896" y="3958939"/>
                </a:lnTo>
                <a:cubicBezTo>
                  <a:pt x="2592077" y="3961159"/>
                  <a:pt x="2585584" y="3963907"/>
                  <a:pt x="2578251" y="3965812"/>
                </a:cubicBezTo>
                <a:lnTo>
                  <a:pt x="2571961" y="3966278"/>
                </a:lnTo>
                <a:lnTo>
                  <a:pt x="2559399" y="3979193"/>
                </a:lnTo>
                <a:cubicBezTo>
                  <a:pt x="2550305" y="3989010"/>
                  <a:pt x="2543019" y="3995469"/>
                  <a:pt x="2533560" y="3988160"/>
                </a:cubicBezTo>
                <a:cubicBezTo>
                  <a:pt x="2526682" y="3994363"/>
                  <a:pt x="2521563" y="4007257"/>
                  <a:pt x="2515299" y="4016867"/>
                </a:cubicBezTo>
                <a:lnTo>
                  <a:pt x="2513423" y="4018759"/>
                </a:lnTo>
                <a:lnTo>
                  <a:pt x="2482991" y="4012935"/>
                </a:lnTo>
                <a:cubicBezTo>
                  <a:pt x="2469558" y="4010479"/>
                  <a:pt x="2456714" y="4010658"/>
                  <a:pt x="2446940" y="4021172"/>
                </a:cubicBezTo>
                <a:cubicBezTo>
                  <a:pt x="2445490" y="4004762"/>
                  <a:pt x="2418263" y="4035043"/>
                  <a:pt x="2404883" y="4024808"/>
                </a:cubicBezTo>
                <a:cubicBezTo>
                  <a:pt x="2395527" y="4015768"/>
                  <a:pt x="2385089" y="4022846"/>
                  <a:pt x="2373894" y="4023827"/>
                </a:cubicBezTo>
                <a:cubicBezTo>
                  <a:pt x="2360273" y="4016866"/>
                  <a:pt x="2310801" y="4031114"/>
                  <a:pt x="2297080" y="4040841"/>
                </a:cubicBezTo>
                <a:cubicBezTo>
                  <a:pt x="2262890" y="4074342"/>
                  <a:pt x="2198735" y="4051487"/>
                  <a:pt x="2170615" y="4077196"/>
                </a:cubicBezTo>
                <a:cubicBezTo>
                  <a:pt x="2161158" y="4081087"/>
                  <a:pt x="2152190" y="4082780"/>
                  <a:pt x="2143580" y="4083102"/>
                </a:cubicBezTo>
                <a:lnTo>
                  <a:pt x="2119893" y="4080874"/>
                </a:lnTo>
                <a:lnTo>
                  <a:pt x="2114008" y="4073996"/>
                </a:lnTo>
                <a:lnTo>
                  <a:pt x="2099067" y="4076068"/>
                </a:lnTo>
                <a:lnTo>
                  <a:pt x="2095000" y="4075096"/>
                </a:lnTo>
                <a:cubicBezTo>
                  <a:pt x="2087230" y="4073204"/>
                  <a:pt x="2079536" y="4071577"/>
                  <a:pt x="2071767" y="4071044"/>
                </a:cubicBezTo>
                <a:cubicBezTo>
                  <a:pt x="2077287" y="4106066"/>
                  <a:pt x="2006612" y="4072253"/>
                  <a:pt x="2024486" y="4100276"/>
                </a:cubicBezTo>
                <a:cubicBezTo>
                  <a:pt x="1982770" y="4103418"/>
                  <a:pt x="1990990" y="4145711"/>
                  <a:pt x="1944675" y="4121515"/>
                </a:cubicBezTo>
                <a:cubicBezTo>
                  <a:pt x="1876432" y="4151801"/>
                  <a:pt x="1796287" y="4126915"/>
                  <a:pt x="1739945" y="4171795"/>
                </a:cubicBezTo>
                <a:cubicBezTo>
                  <a:pt x="1680970" y="4182234"/>
                  <a:pt x="1693119" y="4173922"/>
                  <a:pt x="1662065" y="4184630"/>
                </a:cubicBezTo>
                <a:cubicBezTo>
                  <a:pt x="1658816" y="4205398"/>
                  <a:pt x="1624608" y="4174561"/>
                  <a:pt x="1595989" y="4193679"/>
                </a:cubicBezTo>
                <a:lnTo>
                  <a:pt x="1559231" y="4195932"/>
                </a:lnTo>
                <a:lnTo>
                  <a:pt x="1537197" y="4209468"/>
                </a:lnTo>
                <a:cubicBezTo>
                  <a:pt x="1524267" y="4212789"/>
                  <a:pt x="1508603" y="4203060"/>
                  <a:pt x="1508787" y="4230924"/>
                </a:cubicBezTo>
                <a:cubicBezTo>
                  <a:pt x="1500688" y="4227785"/>
                  <a:pt x="1493126" y="4234837"/>
                  <a:pt x="1488914" y="4241772"/>
                </a:cubicBezTo>
                <a:cubicBezTo>
                  <a:pt x="1483344" y="4244130"/>
                  <a:pt x="1472963" y="4244323"/>
                  <a:pt x="1465497" y="4245075"/>
                </a:cubicBezTo>
                <a:lnTo>
                  <a:pt x="1444118" y="4246285"/>
                </a:lnTo>
                <a:lnTo>
                  <a:pt x="1405326" y="4248391"/>
                </a:lnTo>
                <a:cubicBezTo>
                  <a:pt x="1362233" y="4238681"/>
                  <a:pt x="1386645" y="4253541"/>
                  <a:pt x="1344909" y="4237004"/>
                </a:cubicBezTo>
                <a:cubicBezTo>
                  <a:pt x="1319660" y="4278048"/>
                  <a:pt x="1328465" y="4235908"/>
                  <a:pt x="1298748" y="4241669"/>
                </a:cubicBezTo>
                <a:cubicBezTo>
                  <a:pt x="1303263" y="4202446"/>
                  <a:pt x="1257287" y="4277634"/>
                  <a:pt x="1251302" y="4232513"/>
                </a:cubicBezTo>
                <a:cubicBezTo>
                  <a:pt x="1246083" y="4234987"/>
                  <a:pt x="1221483" y="4225653"/>
                  <a:pt x="1216643" y="4229828"/>
                </a:cubicBezTo>
                <a:lnTo>
                  <a:pt x="1214101" y="4231991"/>
                </a:lnTo>
                <a:lnTo>
                  <a:pt x="1203193" y="4232867"/>
                </a:lnTo>
                <a:lnTo>
                  <a:pt x="1201049" y="4242842"/>
                </a:lnTo>
                <a:lnTo>
                  <a:pt x="1185298" y="4251133"/>
                </a:lnTo>
                <a:cubicBezTo>
                  <a:pt x="1179255" y="4252733"/>
                  <a:pt x="1172580" y="4252698"/>
                  <a:pt x="1164955" y="4250027"/>
                </a:cubicBezTo>
                <a:cubicBezTo>
                  <a:pt x="1138322" y="4224376"/>
                  <a:pt x="1100363" y="4267890"/>
                  <a:pt x="1067357" y="4233908"/>
                </a:cubicBezTo>
                <a:cubicBezTo>
                  <a:pt x="1055150" y="4224918"/>
                  <a:pt x="1016960" y="4218576"/>
                  <a:pt x="1009492" y="4230455"/>
                </a:cubicBezTo>
                <a:cubicBezTo>
                  <a:pt x="1001480" y="4231829"/>
                  <a:pt x="992281" y="4225396"/>
                  <a:pt x="988345" y="4238880"/>
                </a:cubicBezTo>
                <a:cubicBezTo>
                  <a:pt x="981958" y="4254801"/>
                  <a:pt x="954663" y="4223227"/>
                  <a:pt x="958251" y="4244100"/>
                </a:cubicBezTo>
                <a:cubicBezTo>
                  <a:pt x="938858" y="4222336"/>
                  <a:pt x="915951" y="4241975"/>
                  <a:pt x="899207" y="4247688"/>
                </a:cubicBezTo>
                <a:cubicBezTo>
                  <a:pt x="884002" y="4226854"/>
                  <a:pt x="873981" y="4247833"/>
                  <a:pt x="837706" y="4245528"/>
                </a:cubicBezTo>
                <a:cubicBezTo>
                  <a:pt x="821001" y="4221598"/>
                  <a:pt x="809746" y="4268977"/>
                  <a:pt x="778474" y="4235526"/>
                </a:cubicBezTo>
                <a:cubicBezTo>
                  <a:pt x="777421" y="4238161"/>
                  <a:pt x="776057" y="4240538"/>
                  <a:pt x="774418" y="4242583"/>
                </a:cubicBezTo>
                <a:cubicBezTo>
                  <a:pt x="764902" y="4254463"/>
                  <a:pt x="748468" y="4252810"/>
                  <a:pt x="737705" y="4238891"/>
                </a:cubicBezTo>
                <a:cubicBezTo>
                  <a:pt x="688302" y="4193107"/>
                  <a:pt x="682485" y="4224501"/>
                  <a:pt x="641839" y="4211160"/>
                </a:cubicBezTo>
                <a:cubicBezTo>
                  <a:pt x="596156" y="4200529"/>
                  <a:pt x="617273" y="4236299"/>
                  <a:pt x="558105" y="4191218"/>
                </a:cubicBezTo>
                <a:cubicBezTo>
                  <a:pt x="553107" y="4206459"/>
                  <a:pt x="528323" y="4202818"/>
                  <a:pt x="515682" y="4193696"/>
                </a:cubicBezTo>
                <a:cubicBezTo>
                  <a:pt x="493567" y="4189726"/>
                  <a:pt x="491022" y="4212483"/>
                  <a:pt x="467082" y="4185616"/>
                </a:cubicBezTo>
                <a:cubicBezTo>
                  <a:pt x="472585" y="4207692"/>
                  <a:pt x="425896" y="4188982"/>
                  <a:pt x="437646" y="4212658"/>
                </a:cubicBezTo>
                <a:cubicBezTo>
                  <a:pt x="424682" y="4230622"/>
                  <a:pt x="415313" y="4197369"/>
                  <a:pt x="402271" y="4212774"/>
                </a:cubicBezTo>
                <a:cubicBezTo>
                  <a:pt x="386486" y="4214846"/>
                  <a:pt x="402806" y="4204907"/>
                  <a:pt x="384907" y="4201195"/>
                </a:cubicBezTo>
                <a:cubicBezTo>
                  <a:pt x="363484" y="4200591"/>
                  <a:pt x="360732" y="4185695"/>
                  <a:pt x="337154" y="4206136"/>
                </a:cubicBezTo>
                <a:cubicBezTo>
                  <a:pt x="313728" y="4191390"/>
                  <a:pt x="328632" y="4203044"/>
                  <a:pt x="298662" y="4211227"/>
                </a:cubicBezTo>
                <a:cubicBezTo>
                  <a:pt x="284852" y="4197257"/>
                  <a:pt x="274958" y="4202411"/>
                  <a:pt x="265740" y="4213623"/>
                </a:cubicBezTo>
                <a:cubicBezTo>
                  <a:pt x="235520" y="4207388"/>
                  <a:pt x="209548" y="4223241"/>
                  <a:pt x="176403" y="4227393"/>
                </a:cubicBezTo>
                <a:cubicBezTo>
                  <a:pt x="138304" y="4239982"/>
                  <a:pt x="110954" y="4232182"/>
                  <a:pt x="82528" y="4243774"/>
                </a:cubicBezTo>
                <a:cubicBezTo>
                  <a:pt x="48751" y="4221865"/>
                  <a:pt x="39523" y="4251971"/>
                  <a:pt x="19464" y="4256103"/>
                </a:cubicBezTo>
                <a:lnTo>
                  <a:pt x="0" y="4221939"/>
                </a:lnTo>
                <a:lnTo>
                  <a:pt x="0" y="15850"/>
                </a:lnTo>
                <a:lnTo>
                  <a:pt x="3898347" y="0"/>
                </a:lnTo>
                <a:close/>
              </a:path>
            </a:pathLst>
          </a:custGeom>
          <a:solidFill>
            <a:srgbClr val="82766A">
              <a:alpha val="1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CB10937-7F0D-B1FA-DD18-B67EF47E2031}"/>
              </a:ext>
            </a:extLst>
          </p:cNvPr>
          <p:cNvSpPr>
            <a:spLocks noGrp="1"/>
          </p:cNvSpPr>
          <p:nvPr>
            <p:ph type="ctrTitle"/>
          </p:nvPr>
        </p:nvSpPr>
        <p:spPr>
          <a:xfrm>
            <a:off x="704665" y="1253925"/>
            <a:ext cx="3353466" cy="2068992"/>
          </a:xfrm>
        </p:spPr>
        <p:txBody>
          <a:bodyPr anchor="b">
            <a:normAutofit/>
          </a:bodyPr>
          <a:lstStyle/>
          <a:p>
            <a:r>
              <a:rPr lang="en-US" dirty="0"/>
              <a:t>Bacchus Winery</a:t>
            </a:r>
          </a:p>
        </p:txBody>
      </p:sp>
      <p:sp>
        <p:nvSpPr>
          <p:cNvPr id="3" name="Subtitle 2">
            <a:extLst>
              <a:ext uri="{FF2B5EF4-FFF2-40B4-BE49-F238E27FC236}">
                <a16:creationId xmlns:a16="http://schemas.microsoft.com/office/drawing/2014/main" id="{D4DDB265-00F8-CDB5-C667-51EFB6BF1BD1}"/>
              </a:ext>
            </a:extLst>
          </p:cNvPr>
          <p:cNvSpPr>
            <a:spLocks noGrp="1"/>
          </p:cNvSpPr>
          <p:nvPr>
            <p:ph type="subTitle" idx="1"/>
          </p:nvPr>
        </p:nvSpPr>
        <p:spPr>
          <a:xfrm>
            <a:off x="1093694" y="3477169"/>
            <a:ext cx="2545977" cy="825890"/>
          </a:xfrm>
        </p:spPr>
        <p:txBody>
          <a:bodyPr>
            <a:normAutofit/>
          </a:bodyPr>
          <a:lstStyle/>
          <a:p>
            <a:pPr marL="0" marR="0">
              <a:lnSpc>
                <a:spcPct val="90000"/>
              </a:lnSpc>
              <a:spcBef>
                <a:spcPts val="0"/>
              </a:spcBef>
              <a:spcAft>
                <a:spcPts val="800"/>
              </a:spcAft>
            </a:pPr>
            <a:r>
              <a:rPr lang="en-US" sz="1100"/>
              <a:t>By: </a:t>
            </a:r>
            <a:r>
              <a:rPr lang="en-US" sz="1100" kern="100">
                <a:effectLst/>
                <a:latin typeface="Aptos" panose="020B0004020202020204" pitchFamily="34" charset="0"/>
                <a:ea typeface="Aptos" panose="020B0004020202020204" pitchFamily="34" charset="0"/>
                <a:cs typeface="Times New Roman" panose="02020603050405020304" pitchFamily="18" charset="0"/>
              </a:rPr>
              <a:t>Robert Bean, Hunter Dale, </a:t>
            </a:r>
          </a:p>
          <a:p>
            <a:pPr marL="0" marR="0">
              <a:lnSpc>
                <a:spcPct val="90000"/>
              </a:lnSpc>
              <a:spcBef>
                <a:spcPts val="0"/>
              </a:spcBef>
              <a:spcAft>
                <a:spcPts val="800"/>
              </a:spcAft>
            </a:pPr>
            <a:r>
              <a:rPr lang="en-US" sz="1100" kern="100">
                <a:effectLst/>
                <a:latin typeface="Aptos" panose="020B0004020202020204" pitchFamily="34" charset="0"/>
                <a:ea typeface="Aptos" panose="020B0004020202020204" pitchFamily="34" charset="0"/>
                <a:cs typeface="Times New Roman" panose="02020603050405020304" pitchFamily="18" charset="0"/>
              </a:rPr>
              <a:t>Vanessa Espino, </a:t>
            </a:r>
            <a:r>
              <a:rPr lang="en-US" sz="1100">
                <a:effectLst/>
                <a:latin typeface="Aptos" panose="020B0004020202020204" pitchFamily="34" charset="0"/>
                <a:ea typeface="Aptos" panose="020B0004020202020204" pitchFamily="34" charset="0"/>
                <a:cs typeface="Times New Roman" panose="02020603050405020304" pitchFamily="18" charset="0"/>
              </a:rPr>
              <a:t>Seth Glover</a:t>
            </a:r>
            <a:r>
              <a:rPr lang="en-US" sz="1100">
                <a:effectLst/>
              </a:rPr>
              <a:t> </a:t>
            </a:r>
            <a:endParaRPr lang="en-US" sz="1100"/>
          </a:p>
        </p:txBody>
      </p:sp>
      <p:sp>
        <p:nvSpPr>
          <p:cNvPr id="15" name="Rectangle 6">
            <a:extLst>
              <a:ext uri="{FF2B5EF4-FFF2-40B4-BE49-F238E27FC236}">
                <a16:creationId xmlns:a16="http://schemas.microsoft.com/office/drawing/2014/main" id="{DDCE5572-4319-4D42-813F-C8C69C08C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94542">
            <a:off x="1791736" y="491177"/>
            <a:ext cx="1149890" cy="40780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 name="connsiteX0" fmla="*/ 13413 w 2201784"/>
              <a:gd name="connsiteY0" fmla="*/ 26000 h 594531"/>
              <a:gd name="connsiteX1" fmla="*/ 90315 w 2201784"/>
              <a:gd name="connsiteY1" fmla="*/ 0 h 594531"/>
              <a:gd name="connsiteX2" fmla="*/ 2170127 w 2201784"/>
              <a:gd name="connsiteY2" fmla="*/ 33245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 name="connsiteX0" fmla="*/ 13413 w 2201784"/>
              <a:gd name="connsiteY0" fmla="*/ 26000 h 594531"/>
              <a:gd name="connsiteX1" fmla="*/ 90315 w 2201784"/>
              <a:gd name="connsiteY1" fmla="*/ 0 h 594531"/>
              <a:gd name="connsiteX2" fmla="*/ 2170127 w 2201784"/>
              <a:gd name="connsiteY2" fmla="*/ 33245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cubicBezTo>
                  <a:pt x="781874" y="4129"/>
                  <a:pt x="1607589" y="24681"/>
                  <a:pt x="2170127" y="33245"/>
                </a:cubicBezTo>
                <a:cubicBezTo>
                  <a:pt x="2169852" y="63908"/>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48863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5903B7-EAD8-F7C2-9B32-759B96E4ED1D}"/>
              </a:ext>
            </a:extLst>
          </p:cNvPr>
          <p:cNvSpPr>
            <a:spLocks noGrp="1"/>
          </p:cNvSpPr>
          <p:nvPr>
            <p:ph type="title"/>
          </p:nvPr>
        </p:nvSpPr>
        <p:spPr>
          <a:xfrm>
            <a:off x="7166335" y="609601"/>
            <a:ext cx="3937094" cy="1216024"/>
          </a:xfrm>
        </p:spPr>
        <p:txBody>
          <a:bodyPr>
            <a:normAutofit/>
          </a:bodyPr>
          <a:lstStyle/>
          <a:p>
            <a:pPr algn="ctr"/>
            <a:r>
              <a:rPr lang="en-US" sz="2600"/>
              <a:t>Group introduction</a:t>
            </a:r>
          </a:p>
        </p:txBody>
      </p:sp>
      <p:pic>
        <p:nvPicPr>
          <p:cNvPr id="7" name="Picture 6" descr="People in group therapy">
            <a:extLst>
              <a:ext uri="{FF2B5EF4-FFF2-40B4-BE49-F238E27FC236}">
                <a16:creationId xmlns:a16="http://schemas.microsoft.com/office/drawing/2014/main" id="{9CA21160-91E5-BBFB-80CD-71EC1FB2E785}"/>
              </a:ext>
            </a:extLst>
          </p:cNvPr>
          <p:cNvPicPr>
            <a:picLocks noChangeAspect="1"/>
          </p:cNvPicPr>
          <p:nvPr/>
        </p:nvPicPr>
        <p:blipFill>
          <a:blip r:embed="rId2"/>
          <a:srcRect l="13120" r="18386" b="-2"/>
          <a:stretch/>
        </p:blipFill>
        <p:spPr>
          <a:xfrm>
            <a:off x="4" y="1"/>
            <a:ext cx="7037119"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1E939DAC-62D0-95C9-5E87-009214039657}"/>
              </a:ext>
            </a:extLst>
          </p:cNvPr>
          <p:cNvSpPr>
            <a:spLocks noGrp="1"/>
          </p:cNvSpPr>
          <p:nvPr>
            <p:ph idx="1"/>
          </p:nvPr>
        </p:nvSpPr>
        <p:spPr>
          <a:xfrm>
            <a:off x="7162799" y="1825626"/>
            <a:ext cx="4204448" cy="4844116"/>
          </a:xfrm>
        </p:spPr>
        <p:txBody>
          <a:bodyPr>
            <a:normAutofit lnSpcReduction="10000"/>
          </a:bodyPr>
          <a:lstStyle/>
          <a:p>
            <a:pPr>
              <a:spcBef>
                <a:spcPts val="0"/>
              </a:spcBef>
              <a:spcAft>
                <a:spcPts val="800"/>
              </a:spcAft>
            </a:pPr>
            <a:r>
              <a:rPr lang="en-US" kern="100" dirty="0">
                <a:effectLst/>
                <a:latin typeface="Times New Roman" panose="02020603050405020304" pitchFamily="18" charset="0"/>
                <a:ea typeface="Aptos" panose="020B0004020202020204" pitchFamily="34" charset="0"/>
                <a:cs typeface="Times New Roman" panose="02020603050405020304" pitchFamily="18" charset="0"/>
              </a:rPr>
              <a:t>Robert Bean- “</a:t>
            </a:r>
            <a:r>
              <a:rPr lang="en-US" b="0" i="0" u="none" strike="noStrike" dirty="0">
                <a:effectLst/>
                <a:latin typeface="Times New Roman" panose="02020603050405020304" pitchFamily="18" charset="0"/>
                <a:cs typeface="Times New Roman" panose="02020603050405020304" pitchFamily="18" charset="0"/>
              </a:rPr>
              <a:t>I'm happy to show our case study on </a:t>
            </a:r>
            <a:r>
              <a:rPr lang="en-US" b="0" i="0" u="none" strike="noStrike" dirty="0" err="1">
                <a:effectLst/>
                <a:latin typeface="Times New Roman" panose="02020603050405020304" pitchFamily="18" charset="0"/>
                <a:cs typeface="Times New Roman" panose="02020603050405020304" pitchFamily="18" charset="0"/>
              </a:rPr>
              <a:t>Bucchus</a:t>
            </a:r>
            <a:r>
              <a:rPr lang="en-US" b="0" i="0" u="none" strike="noStrike" dirty="0">
                <a:effectLst/>
                <a:latin typeface="Times New Roman" panose="02020603050405020304" pitchFamily="18" charset="0"/>
                <a:cs typeface="Times New Roman" panose="02020603050405020304" pitchFamily="18" charset="0"/>
              </a:rPr>
              <a:t> Winery, where we'll explore the business strategies and how software solutions can help optimize their operations and drive growth.”</a:t>
            </a:r>
            <a:endParaRPr lang="en-US" kern="100" dirty="0">
              <a:effectLst/>
              <a:latin typeface="Times New Roman" panose="02020603050405020304" pitchFamily="18" charset="0"/>
              <a:ea typeface="Aptos" panose="020B0004020202020204" pitchFamily="34" charset="0"/>
              <a:cs typeface="Times New Roman" panose="02020603050405020304" pitchFamily="18" charset="0"/>
            </a:endParaRPr>
          </a:p>
          <a:p>
            <a:pPr>
              <a:spcBef>
                <a:spcPts val="0"/>
              </a:spcBef>
              <a:spcAft>
                <a:spcPts val="800"/>
              </a:spcAft>
            </a:pPr>
            <a:r>
              <a:rPr lang="en-US" kern="100" dirty="0">
                <a:effectLst/>
                <a:latin typeface="Times New Roman" panose="02020603050405020304" pitchFamily="18" charset="0"/>
                <a:ea typeface="Aptos" panose="020B0004020202020204" pitchFamily="34" charset="0"/>
                <a:cs typeface="Times New Roman" panose="02020603050405020304" pitchFamily="18" charset="0"/>
              </a:rPr>
              <a:t>Hunter Dale- “</a:t>
            </a:r>
            <a:r>
              <a:rPr lang="en-US" dirty="0">
                <a:effectLst/>
                <a:latin typeface="Times New Roman" panose="02020603050405020304" pitchFamily="18" charset="0"/>
                <a:cs typeface="Times New Roman" panose="02020603050405020304" pitchFamily="18" charset="0"/>
              </a:rPr>
              <a:t> "I am excited to use the knowledge of SQL and Python scripts to create this presentation.”</a:t>
            </a:r>
            <a:endParaRPr lang="en-US"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marR="0">
              <a:spcBef>
                <a:spcPts val="0"/>
              </a:spcBef>
              <a:spcAft>
                <a:spcPts val="800"/>
              </a:spcAft>
            </a:pPr>
            <a:r>
              <a:rPr lang="en-US" kern="100" dirty="0">
                <a:effectLst/>
                <a:latin typeface="Times New Roman" panose="02020603050405020304" pitchFamily="18" charset="0"/>
                <a:ea typeface="Aptos" panose="020B0004020202020204" pitchFamily="34" charset="0"/>
                <a:cs typeface="Times New Roman" panose="02020603050405020304" pitchFamily="18" charset="0"/>
              </a:rPr>
              <a:t>Vanessa Espino- “I’m excited to gro</a:t>
            </a:r>
            <a:r>
              <a:rPr lang="en-US" kern="100" dirty="0">
                <a:latin typeface="Times New Roman" panose="02020603050405020304" pitchFamily="18" charset="0"/>
                <a:ea typeface="Aptos" panose="020B0004020202020204" pitchFamily="34" charset="0"/>
                <a:cs typeface="Times New Roman" panose="02020603050405020304" pitchFamily="18" charset="0"/>
              </a:rPr>
              <a:t>w my knowledge with this group project.”</a:t>
            </a:r>
            <a:endParaRPr lang="en-US"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marR="0">
              <a:spcBef>
                <a:spcPts val="0"/>
              </a:spcBef>
              <a:spcAft>
                <a:spcPts val="800"/>
              </a:spcAft>
            </a:pPr>
            <a:r>
              <a:rPr lang="en-US" dirty="0">
                <a:effectLst/>
                <a:latin typeface="Times New Roman" panose="02020603050405020304" pitchFamily="18" charset="0"/>
                <a:ea typeface="Aptos" panose="020B0004020202020204" pitchFamily="34" charset="0"/>
                <a:cs typeface="Times New Roman" panose="02020603050405020304" pitchFamily="18" charset="0"/>
              </a:rPr>
              <a:t>Seth Glover- “Software development doesn't happen alone, it's a team effort."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0905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3437C99-FC8E-4311-B48A-F0C4C329B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940161"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B2A551-7F79-5D9A-3BA6-C45EC029477F}"/>
              </a:ext>
            </a:extLst>
          </p:cNvPr>
          <p:cNvSpPr>
            <a:spLocks noGrp="1"/>
          </p:cNvSpPr>
          <p:nvPr>
            <p:ph type="title"/>
          </p:nvPr>
        </p:nvSpPr>
        <p:spPr>
          <a:xfrm>
            <a:off x="1050879" y="609601"/>
            <a:ext cx="4476464" cy="1216024"/>
          </a:xfrm>
        </p:spPr>
        <p:txBody>
          <a:bodyPr>
            <a:normAutofit/>
          </a:bodyPr>
          <a:lstStyle/>
          <a:p>
            <a:r>
              <a:rPr lang="en-US" dirty="0"/>
              <a:t>Bacchus winery case study</a:t>
            </a:r>
          </a:p>
        </p:txBody>
      </p:sp>
      <p:sp>
        <p:nvSpPr>
          <p:cNvPr id="3" name="Content Placeholder 2">
            <a:extLst>
              <a:ext uri="{FF2B5EF4-FFF2-40B4-BE49-F238E27FC236}">
                <a16:creationId xmlns:a16="http://schemas.microsoft.com/office/drawing/2014/main" id="{BD7F0B25-81D2-E41F-BBDF-C135D7E4E482}"/>
              </a:ext>
            </a:extLst>
          </p:cNvPr>
          <p:cNvSpPr>
            <a:spLocks noGrp="1"/>
          </p:cNvSpPr>
          <p:nvPr>
            <p:ph idx="1"/>
          </p:nvPr>
        </p:nvSpPr>
        <p:spPr>
          <a:xfrm>
            <a:off x="1050879" y="2163685"/>
            <a:ext cx="3875963" cy="4107020"/>
          </a:xfrm>
        </p:spPr>
        <p:txBody>
          <a:bodyPr>
            <a:normAutofit/>
          </a:bodyPr>
          <a:lstStyle/>
          <a:p>
            <a:r>
              <a:rPr lang="en-US" dirty="0">
                <a:latin typeface="Times New Roman" panose="02020603050405020304" pitchFamily="18" charset="0"/>
                <a:cs typeface="Times New Roman" panose="02020603050405020304" pitchFamily="18" charset="0"/>
              </a:rPr>
              <a:t>We chose Bacchus Winery for our case study. Essentially it is asking for a way to find ways to improve their business and customer service. The yearly ‘snapshot’ is coming up and we want to provide reports to answer their questions and concerns. This will help find solutions to improve the business. </a:t>
            </a:r>
          </a:p>
        </p:txBody>
      </p:sp>
      <p:pic>
        <p:nvPicPr>
          <p:cNvPr id="5" name="Picture 4" descr="Vineyards and a pathway during sunset">
            <a:extLst>
              <a:ext uri="{FF2B5EF4-FFF2-40B4-BE49-F238E27FC236}">
                <a16:creationId xmlns:a16="http://schemas.microsoft.com/office/drawing/2014/main" id="{C94D42DF-A39E-3C7B-2357-23568D52E704}"/>
              </a:ext>
            </a:extLst>
          </p:cNvPr>
          <p:cNvPicPr>
            <a:picLocks noChangeAspect="1"/>
          </p:cNvPicPr>
          <p:nvPr/>
        </p:nvPicPr>
        <p:blipFill>
          <a:blip r:embed="rId2"/>
          <a:srcRect l="13305" r="19252"/>
          <a:stretch/>
        </p:blipFill>
        <p:spPr>
          <a:xfrm>
            <a:off x="5251840" y="10"/>
            <a:ext cx="6940161" cy="6868876"/>
          </a:xfrm>
          <a:custGeom>
            <a:avLst/>
            <a:gdLst/>
            <a:ahLst/>
            <a:cxnLst/>
            <a:rect l="l" t="t" r="r" b="b"/>
            <a:pathLst>
              <a:path w="6940161" h="6857999">
                <a:moveTo>
                  <a:pt x="857190" y="0"/>
                </a:moveTo>
                <a:lnTo>
                  <a:pt x="6940161" y="0"/>
                </a:lnTo>
                <a:lnTo>
                  <a:pt x="6940161" y="6857999"/>
                </a:lnTo>
                <a:lnTo>
                  <a:pt x="496459" y="6857999"/>
                </a:lnTo>
                <a:lnTo>
                  <a:pt x="486507" y="6839466"/>
                </a:lnTo>
                <a:cubicBezTo>
                  <a:pt x="477389" y="6820641"/>
                  <a:pt x="471173" y="6801859"/>
                  <a:pt x="480078" y="6795812"/>
                </a:cubicBezTo>
                <a:cubicBezTo>
                  <a:pt x="475408" y="6761382"/>
                  <a:pt x="493736" y="6723009"/>
                  <a:pt x="482330" y="6676796"/>
                </a:cubicBezTo>
                <a:cubicBezTo>
                  <a:pt x="479519" y="6617030"/>
                  <a:pt x="476161" y="6634511"/>
                  <a:pt x="469648" y="6539722"/>
                </a:cubicBezTo>
                <a:cubicBezTo>
                  <a:pt x="459969" y="6498384"/>
                  <a:pt x="496382" y="6456575"/>
                  <a:pt x="477855" y="6433501"/>
                </a:cubicBezTo>
                <a:cubicBezTo>
                  <a:pt x="464018" y="6378655"/>
                  <a:pt x="442310" y="6325849"/>
                  <a:pt x="414008" y="6271586"/>
                </a:cubicBezTo>
                <a:cubicBezTo>
                  <a:pt x="378091" y="6226697"/>
                  <a:pt x="377466" y="6140798"/>
                  <a:pt x="299660" y="6080454"/>
                </a:cubicBezTo>
                <a:cubicBezTo>
                  <a:pt x="268606" y="6014324"/>
                  <a:pt x="244498" y="5964143"/>
                  <a:pt x="221239" y="5913249"/>
                </a:cubicBezTo>
                <a:cubicBezTo>
                  <a:pt x="210139" y="5897439"/>
                  <a:pt x="175369" y="5809427"/>
                  <a:pt x="160103" y="5775094"/>
                </a:cubicBezTo>
                <a:cubicBezTo>
                  <a:pt x="87298" y="5686529"/>
                  <a:pt x="103897" y="5672717"/>
                  <a:pt x="87873" y="5573809"/>
                </a:cubicBezTo>
                <a:cubicBezTo>
                  <a:pt x="76224" y="5541231"/>
                  <a:pt x="76748" y="5525076"/>
                  <a:pt x="57933" y="5490695"/>
                </a:cubicBezTo>
                <a:lnTo>
                  <a:pt x="30889" y="5398377"/>
                </a:lnTo>
                <a:lnTo>
                  <a:pt x="34140" y="5390971"/>
                </a:lnTo>
                <a:lnTo>
                  <a:pt x="35928" y="5390229"/>
                </a:lnTo>
                <a:lnTo>
                  <a:pt x="16968" y="5309266"/>
                </a:lnTo>
                <a:cubicBezTo>
                  <a:pt x="13970" y="5303642"/>
                  <a:pt x="-917" y="5289094"/>
                  <a:pt x="2490" y="5276920"/>
                </a:cubicBezTo>
                <a:lnTo>
                  <a:pt x="24907" y="5208159"/>
                </a:lnTo>
                <a:lnTo>
                  <a:pt x="31839" y="5162682"/>
                </a:lnTo>
                <a:cubicBezTo>
                  <a:pt x="28501" y="5155528"/>
                  <a:pt x="24609" y="5048935"/>
                  <a:pt x="18796" y="5043371"/>
                </a:cubicBezTo>
                <a:cubicBezTo>
                  <a:pt x="54584" y="4976689"/>
                  <a:pt x="5001" y="4985095"/>
                  <a:pt x="14358" y="4908985"/>
                </a:cubicBezTo>
                <a:cubicBezTo>
                  <a:pt x="17201" y="4816358"/>
                  <a:pt x="5675" y="4749418"/>
                  <a:pt x="4769" y="4643799"/>
                </a:cubicBezTo>
                <a:cubicBezTo>
                  <a:pt x="4111" y="4581455"/>
                  <a:pt x="-7137" y="4509050"/>
                  <a:pt x="7402" y="4395547"/>
                </a:cubicBezTo>
                <a:cubicBezTo>
                  <a:pt x="11591" y="4330720"/>
                  <a:pt x="28535" y="4313913"/>
                  <a:pt x="23462" y="4274064"/>
                </a:cubicBezTo>
                <a:cubicBezTo>
                  <a:pt x="22995" y="4245538"/>
                  <a:pt x="22530" y="4217012"/>
                  <a:pt x="22063" y="4188486"/>
                </a:cubicBezTo>
                <a:lnTo>
                  <a:pt x="24672" y="4170100"/>
                </a:lnTo>
                <a:lnTo>
                  <a:pt x="34973" y="4166123"/>
                </a:lnTo>
                <a:lnTo>
                  <a:pt x="26424" y="4120096"/>
                </a:lnTo>
                <a:cubicBezTo>
                  <a:pt x="28986" y="4109871"/>
                  <a:pt x="49338" y="4079429"/>
                  <a:pt x="47886" y="4066698"/>
                </a:cubicBezTo>
                <a:cubicBezTo>
                  <a:pt x="26522" y="4022850"/>
                  <a:pt x="34453" y="4030338"/>
                  <a:pt x="47327" y="3969172"/>
                </a:cubicBezTo>
                <a:cubicBezTo>
                  <a:pt x="40297" y="3948973"/>
                  <a:pt x="40044" y="3857354"/>
                  <a:pt x="53093" y="3844350"/>
                </a:cubicBezTo>
                <a:cubicBezTo>
                  <a:pt x="55739" y="3830819"/>
                  <a:pt x="50778" y="3815585"/>
                  <a:pt x="64866" y="3808459"/>
                </a:cubicBezTo>
                <a:cubicBezTo>
                  <a:pt x="81775" y="3797121"/>
                  <a:pt x="54599" y="3752382"/>
                  <a:pt x="74864" y="3757643"/>
                </a:cubicBezTo>
                <a:cubicBezTo>
                  <a:pt x="56224" y="3725828"/>
                  <a:pt x="74270" y="3660981"/>
                  <a:pt x="82640" y="3632606"/>
                </a:cubicBezTo>
                <a:cubicBezTo>
                  <a:pt x="85981" y="3582255"/>
                  <a:pt x="88778" y="3571708"/>
                  <a:pt x="89222" y="3534990"/>
                </a:cubicBezTo>
                <a:cubicBezTo>
                  <a:pt x="92019" y="3533125"/>
                  <a:pt x="80706" y="3481126"/>
                  <a:pt x="79835" y="3454133"/>
                </a:cubicBezTo>
                <a:cubicBezTo>
                  <a:pt x="78963" y="3427139"/>
                  <a:pt x="96173" y="3390611"/>
                  <a:pt x="83991" y="3373027"/>
                </a:cubicBezTo>
                <a:cubicBezTo>
                  <a:pt x="80767" y="3298527"/>
                  <a:pt x="69808" y="3290617"/>
                  <a:pt x="62958" y="3222737"/>
                </a:cubicBezTo>
                <a:cubicBezTo>
                  <a:pt x="59618" y="3146284"/>
                  <a:pt x="39695" y="3184007"/>
                  <a:pt x="49209" y="3118188"/>
                </a:cubicBezTo>
                <a:cubicBezTo>
                  <a:pt x="65221" y="3109217"/>
                  <a:pt x="85573" y="3024732"/>
                  <a:pt x="78480" y="3003808"/>
                </a:cubicBezTo>
                <a:cubicBezTo>
                  <a:pt x="78037" y="2966753"/>
                  <a:pt x="77812" y="2989870"/>
                  <a:pt x="77566" y="2944921"/>
                </a:cubicBezTo>
                <a:lnTo>
                  <a:pt x="94406" y="2877744"/>
                </a:lnTo>
                <a:cubicBezTo>
                  <a:pt x="87936" y="2880724"/>
                  <a:pt x="108480" y="2822146"/>
                  <a:pt x="108051" y="2807161"/>
                </a:cubicBezTo>
                <a:cubicBezTo>
                  <a:pt x="110507" y="2775643"/>
                  <a:pt x="80880" y="2769288"/>
                  <a:pt x="107377" y="2752347"/>
                </a:cubicBezTo>
                <a:lnTo>
                  <a:pt x="114975" y="2748299"/>
                </a:lnTo>
                <a:cubicBezTo>
                  <a:pt x="115205" y="2745962"/>
                  <a:pt x="115434" y="2743625"/>
                  <a:pt x="115663" y="2741288"/>
                </a:cubicBezTo>
                <a:cubicBezTo>
                  <a:pt x="115098" y="2737657"/>
                  <a:pt x="112995" y="2735847"/>
                  <a:pt x="107929" y="2737160"/>
                </a:cubicBezTo>
                <a:cubicBezTo>
                  <a:pt x="126569" y="2705347"/>
                  <a:pt x="119693" y="2699356"/>
                  <a:pt x="122707" y="2659631"/>
                </a:cubicBezTo>
                <a:cubicBezTo>
                  <a:pt x="135394" y="2612127"/>
                  <a:pt x="120483" y="2628594"/>
                  <a:pt x="145471" y="2573336"/>
                </a:cubicBezTo>
                <a:cubicBezTo>
                  <a:pt x="156086" y="2559732"/>
                  <a:pt x="170382" y="2541339"/>
                  <a:pt x="170626" y="2528057"/>
                </a:cubicBezTo>
                <a:lnTo>
                  <a:pt x="202713" y="2489594"/>
                </a:lnTo>
                <a:cubicBezTo>
                  <a:pt x="203853" y="2487774"/>
                  <a:pt x="204248" y="2473350"/>
                  <a:pt x="203650" y="2468303"/>
                </a:cubicBezTo>
                <a:lnTo>
                  <a:pt x="223316" y="2460480"/>
                </a:lnTo>
                <a:lnTo>
                  <a:pt x="215120" y="2423535"/>
                </a:lnTo>
                <a:lnTo>
                  <a:pt x="223455" y="2404394"/>
                </a:lnTo>
                <a:cubicBezTo>
                  <a:pt x="243490" y="2392610"/>
                  <a:pt x="229596" y="2347474"/>
                  <a:pt x="238853" y="2324643"/>
                </a:cubicBezTo>
                <a:cubicBezTo>
                  <a:pt x="239504" y="2297698"/>
                  <a:pt x="266477" y="2284202"/>
                  <a:pt x="272463" y="2255535"/>
                </a:cubicBezTo>
                <a:cubicBezTo>
                  <a:pt x="290597" y="2249648"/>
                  <a:pt x="306594" y="2207828"/>
                  <a:pt x="294092" y="2184679"/>
                </a:cubicBezTo>
                <a:lnTo>
                  <a:pt x="323221" y="2093132"/>
                </a:lnTo>
                <a:cubicBezTo>
                  <a:pt x="348282" y="2084587"/>
                  <a:pt x="366071" y="1985868"/>
                  <a:pt x="377324" y="1950235"/>
                </a:cubicBezTo>
                <a:cubicBezTo>
                  <a:pt x="397581" y="1920183"/>
                  <a:pt x="445208" y="1898905"/>
                  <a:pt x="457649" y="1861568"/>
                </a:cubicBezTo>
                <a:cubicBezTo>
                  <a:pt x="464664" y="1810687"/>
                  <a:pt x="447457" y="1869507"/>
                  <a:pt x="451972" y="1809499"/>
                </a:cubicBezTo>
                <a:cubicBezTo>
                  <a:pt x="450982" y="1754297"/>
                  <a:pt x="465413" y="1767680"/>
                  <a:pt x="474550" y="1693716"/>
                </a:cubicBezTo>
                <a:cubicBezTo>
                  <a:pt x="473258" y="1654244"/>
                  <a:pt x="481626" y="1627007"/>
                  <a:pt x="481301" y="1605195"/>
                </a:cubicBezTo>
                <a:cubicBezTo>
                  <a:pt x="490491" y="1568952"/>
                  <a:pt x="493569" y="1564518"/>
                  <a:pt x="497837" y="1516217"/>
                </a:cubicBezTo>
                <a:cubicBezTo>
                  <a:pt x="503639" y="1488452"/>
                  <a:pt x="534082" y="1457870"/>
                  <a:pt x="513281" y="1429841"/>
                </a:cubicBezTo>
                <a:cubicBezTo>
                  <a:pt x="527326" y="1412325"/>
                  <a:pt x="570430" y="1413592"/>
                  <a:pt x="550104" y="1380081"/>
                </a:cubicBezTo>
                <a:cubicBezTo>
                  <a:pt x="575583" y="1394128"/>
                  <a:pt x="551452" y="1335176"/>
                  <a:pt x="574526" y="1334891"/>
                </a:cubicBezTo>
                <a:cubicBezTo>
                  <a:pt x="593486" y="1336427"/>
                  <a:pt x="633157" y="1194568"/>
                  <a:pt x="638123" y="1185551"/>
                </a:cubicBezTo>
                <a:cubicBezTo>
                  <a:pt x="647468" y="1149210"/>
                  <a:pt x="657504" y="1148087"/>
                  <a:pt x="664747" y="1111168"/>
                </a:cubicBezTo>
                <a:cubicBezTo>
                  <a:pt x="679107" y="1057226"/>
                  <a:pt x="652121" y="1022543"/>
                  <a:pt x="664913" y="993353"/>
                </a:cubicBezTo>
                <a:cubicBezTo>
                  <a:pt x="684189" y="960214"/>
                  <a:pt x="707497" y="867450"/>
                  <a:pt x="721256" y="813953"/>
                </a:cubicBezTo>
                <a:cubicBezTo>
                  <a:pt x="734607" y="746430"/>
                  <a:pt x="738988" y="666470"/>
                  <a:pt x="745023" y="588218"/>
                </a:cubicBezTo>
                <a:cubicBezTo>
                  <a:pt x="735393" y="475380"/>
                  <a:pt x="719076" y="536119"/>
                  <a:pt x="725253" y="376479"/>
                </a:cubicBezTo>
                <a:lnTo>
                  <a:pt x="735457" y="280992"/>
                </a:lnTo>
                <a:cubicBezTo>
                  <a:pt x="735270" y="276227"/>
                  <a:pt x="742007" y="223140"/>
                  <a:pt x="741820" y="218374"/>
                </a:cubicBezTo>
                <a:lnTo>
                  <a:pt x="735299" y="188178"/>
                </a:lnTo>
                <a:lnTo>
                  <a:pt x="764938" y="152404"/>
                </a:lnTo>
                <a:cubicBezTo>
                  <a:pt x="776066" y="136342"/>
                  <a:pt x="783668" y="122048"/>
                  <a:pt x="802071" y="91810"/>
                </a:cubicBezTo>
                <a:lnTo>
                  <a:pt x="849585" y="3016"/>
                </a:lnTo>
                <a:close/>
              </a:path>
            </a:pathLst>
          </a:custGeom>
        </p:spPr>
      </p:pic>
    </p:spTree>
    <p:extLst>
      <p:ext uri="{BB962C8B-B14F-4D97-AF65-F5344CB8AC3E}">
        <p14:creationId xmlns:p14="http://schemas.microsoft.com/office/powerpoint/2010/main" val="51003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8710B45-2A68-DE85-95C7-43F42D6E8964}"/>
              </a:ext>
            </a:extLst>
          </p:cNvPr>
          <p:cNvSpPr>
            <a:spLocks noGrp="1"/>
          </p:cNvSpPr>
          <p:nvPr>
            <p:ph type="title"/>
          </p:nvPr>
        </p:nvSpPr>
        <p:spPr>
          <a:xfrm>
            <a:off x="1050879" y="609601"/>
            <a:ext cx="9810604" cy="1216024"/>
          </a:xfrm>
        </p:spPr>
        <p:txBody>
          <a:bodyPr>
            <a:normAutofit/>
          </a:bodyPr>
          <a:lstStyle/>
          <a:p>
            <a:r>
              <a:rPr lang="en-US" sz="3600" dirty="0"/>
              <a:t>ERD</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D3B0CF46-64AC-620B-B703-0541C4164F54}"/>
              </a:ext>
            </a:extLst>
          </p:cNvPr>
          <p:cNvPicPr>
            <a:picLocks noGrp="1" noChangeAspect="1"/>
          </p:cNvPicPr>
          <p:nvPr>
            <p:ph idx="1"/>
          </p:nvPr>
        </p:nvPicPr>
        <p:blipFill>
          <a:blip r:embed="rId2"/>
          <a:stretch>
            <a:fillRect/>
          </a:stretch>
        </p:blipFill>
        <p:spPr>
          <a:xfrm>
            <a:off x="3048001" y="-568887"/>
            <a:ext cx="7064188" cy="8135099"/>
          </a:xfrm>
        </p:spPr>
      </p:pic>
    </p:spTree>
    <p:extLst>
      <p:ext uri="{BB962C8B-B14F-4D97-AF65-F5344CB8AC3E}">
        <p14:creationId xmlns:p14="http://schemas.microsoft.com/office/powerpoint/2010/main" val="886405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33F49B-2AB5-6E15-20FD-65F934087A71}"/>
              </a:ext>
            </a:extLst>
          </p:cNvPr>
          <p:cNvSpPr>
            <a:spLocks noGrp="1"/>
          </p:cNvSpPr>
          <p:nvPr>
            <p:ph type="title"/>
          </p:nvPr>
        </p:nvSpPr>
        <p:spPr>
          <a:xfrm>
            <a:off x="7166335" y="609601"/>
            <a:ext cx="3937094" cy="1216024"/>
          </a:xfrm>
        </p:spPr>
        <p:txBody>
          <a:bodyPr vert="horz" lIns="91440" tIns="45720" rIns="91440" bIns="45720" rtlCol="0" anchor="ctr">
            <a:normAutofit/>
          </a:bodyPr>
          <a:lstStyle/>
          <a:p>
            <a:pPr algn="ctr"/>
            <a:r>
              <a:rPr lang="en-US"/>
              <a:t>Report one</a:t>
            </a:r>
          </a:p>
        </p:txBody>
      </p:sp>
      <p:pic>
        <p:nvPicPr>
          <p:cNvPr id="5" name="Content Placeholder 4" descr="A screenshot of a computer&#10;&#10;Description automatically generated">
            <a:extLst>
              <a:ext uri="{FF2B5EF4-FFF2-40B4-BE49-F238E27FC236}">
                <a16:creationId xmlns:a16="http://schemas.microsoft.com/office/drawing/2014/main" id="{A3C71E3A-C587-07EA-A5A4-E15994AA45C1}"/>
              </a:ext>
            </a:extLst>
          </p:cNvPr>
          <p:cNvPicPr>
            <a:picLocks noGrp="1" noChangeAspect="1"/>
          </p:cNvPicPr>
          <p:nvPr>
            <p:ph idx="1"/>
          </p:nvPr>
        </p:nvPicPr>
        <p:blipFill>
          <a:blip r:embed="rId2"/>
          <a:srcRect r="18938" b="2"/>
          <a:stretch/>
        </p:blipFill>
        <p:spPr>
          <a:xfrm>
            <a:off x="4" y="1"/>
            <a:ext cx="7037119"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7" name="TextBox 6">
            <a:extLst>
              <a:ext uri="{FF2B5EF4-FFF2-40B4-BE49-F238E27FC236}">
                <a16:creationId xmlns:a16="http://schemas.microsoft.com/office/drawing/2014/main" id="{E5E48867-5DB1-B3BF-92BA-67C32F1BA7C7}"/>
              </a:ext>
            </a:extLst>
          </p:cNvPr>
          <p:cNvSpPr txBox="1"/>
          <p:nvPr/>
        </p:nvSpPr>
        <p:spPr>
          <a:xfrm>
            <a:off x="7162799" y="2147356"/>
            <a:ext cx="3885061" cy="4107021"/>
          </a:xfrm>
          <a:prstGeom prst="rect">
            <a:avLst/>
          </a:prstGeom>
        </p:spPr>
        <p:txBody>
          <a:bodyPr vert="horz" lIns="91440" tIns="45720" rIns="91440" bIns="45720" rtlCol="0">
            <a:normAutofit/>
          </a:bodyPr>
          <a:lstStyle/>
          <a:p>
            <a:pPr>
              <a:spcAft>
                <a:spcPts val="600"/>
              </a:spcAft>
            </a:pPr>
            <a:r>
              <a:rPr lang="en-US" sz="2000" spc="50" dirty="0">
                <a:solidFill>
                  <a:schemeClr val="tx1">
                    <a:lumMod val="85000"/>
                    <a:lumOff val="15000"/>
                  </a:schemeClr>
                </a:solidFill>
                <a:latin typeface="Times New Roman" panose="02020603050405020304" pitchFamily="18" charset="0"/>
                <a:ea typeface="Batang" panose="02030600000101010101" pitchFamily="18" charset="-127"/>
                <a:cs typeface="Times New Roman" panose="02020603050405020304" pitchFamily="18" charset="0"/>
              </a:rPr>
              <a:t>For our first report, we want to answer the questions made by the new owners of the winery, Stan and Davis, for the yearly ‘snapshot’ of the business. Are all the suppliers delivering on time? Is there a large gap between expected delivery and actual delivery? </a:t>
            </a:r>
          </a:p>
          <a:p>
            <a:pPr>
              <a:spcAft>
                <a:spcPts val="600"/>
              </a:spcAft>
            </a:pPr>
            <a:endParaRPr lang="en-US" spc="50" dirty="0">
              <a:solidFill>
                <a:schemeClr val="tx1">
                  <a:lumMod val="85000"/>
                  <a:lumOff val="15000"/>
                </a:schemeClr>
              </a:solidFill>
              <a:ea typeface="Batang" panose="02030600000101010101" pitchFamily="18" charset="-127"/>
            </a:endParaRPr>
          </a:p>
        </p:txBody>
      </p:sp>
    </p:spTree>
    <p:extLst>
      <p:ext uri="{BB962C8B-B14F-4D97-AF65-F5344CB8AC3E}">
        <p14:creationId xmlns:p14="http://schemas.microsoft.com/office/powerpoint/2010/main" val="8197907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C3F81-28C7-2758-8A79-A5F7E3A04206}"/>
              </a:ext>
            </a:extLst>
          </p:cNvPr>
          <p:cNvSpPr>
            <a:spLocks noGrp="1"/>
          </p:cNvSpPr>
          <p:nvPr>
            <p:ph type="title"/>
          </p:nvPr>
        </p:nvSpPr>
        <p:spPr/>
        <p:txBody>
          <a:bodyPr/>
          <a:lstStyle/>
          <a:p>
            <a:r>
              <a:rPr lang="en-US" dirty="0"/>
              <a:t>Report two</a:t>
            </a:r>
          </a:p>
        </p:txBody>
      </p:sp>
      <p:pic>
        <p:nvPicPr>
          <p:cNvPr id="5" name="Content Placeholder 4" descr="A screenshot of a computer&#10;&#10;Description automatically generated">
            <a:extLst>
              <a:ext uri="{FF2B5EF4-FFF2-40B4-BE49-F238E27FC236}">
                <a16:creationId xmlns:a16="http://schemas.microsoft.com/office/drawing/2014/main" id="{708440C9-D9CD-43B4-57A5-D97D7061F095}"/>
              </a:ext>
            </a:extLst>
          </p:cNvPr>
          <p:cNvPicPr>
            <a:picLocks noGrp="1" noChangeAspect="1"/>
          </p:cNvPicPr>
          <p:nvPr>
            <p:ph idx="1"/>
          </p:nvPr>
        </p:nvPicPr>
        <p:blipFill>
          <a:blip r:embed="rId2"/>
          <a:stretch>
            <a:fillRect/>
          </a:stretch>
        </p:blipFill>
        <p:spPr>
          <a:xfrm>
            <a:off x="2904682" y="1596006"/>
            <a:ext cx="9154582" cy="5279923"/>
          </a:xfrm>
        </p:spPr>
      </p:pic>
      <p:sp>
        <p:nvSpPr>
          <p:cNvPr id="6" name="TextBox 5">
            <a:extLst>
              <a:ext uri="{FF2B5EF4-FFF2-40B4-BE49-F238E27FC236}">
                <a16:creationId xmlns:a16="http://schemas.microsoft.com/office/drawing/2014/main" id="{CF59E266-E3CE-8037-E9B5-BF31E147B591}"/>
              </a:ext>
            </a:extLst>
          </p:cNvPr>
          <p:cNvSpPr txBox="1"/>
          <p:nvPr/>
        </p:nvSpPr>
        <p:spPr>
          <a:xfrm>
            <a:off x="555812" y="1990164"/>
            <a:ext cx="1972235" cy="3785652"/>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For our second report, we wanted to find information to get a glimpse of the distribution process. Are all the wines selling? Which distributor carries which wine?</a:t>
            </a:r>
          </a:p>
        </p:txBody>
      </p:sp>
    </p:spTree>
    <p:extLst>
      <p:ext uri="{BB962C8B-B14F-4D97-AF65-F5344CB8AC3E}">
        <p14:creationId xmlns:p14="http://schemas.microsoft.com/office/powerpoint/2010/main" val="3943186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50659-E67D-D23F-30C4-8A64FA8EEE3A}"/>
              </a:ext>
            </a:extLst>
          </p:cNvPr>
          <p:cNvSpPr>
            <a:spLocks noGrp="1"/>
          </p:cNvSpPr>
          <p:nvPr>
            <p:ph type="title"/>
          </p:nvPr>
        </p:nvSpPr>
        <p:spPr/>
        <p:txBody>
          <a:bodyPr/>
          <a:lstStyle/>
          <a:p>
            <a:r>
              <a:rPr lang="en-US" dirty="0"/>
              <a:t>Report three</a:t>
            </a:r>
          </a:p>
        </p:txBody>
      </p:sp>
      <p:pic>
        <p:nvPicPr>
          <p:cNvPr id="5" name="Content Placeholder 4" descr="A screenshot of a computer&#10;&#10;Description automatically generated">
            <a:extLst>
              <a:ext uri="{FF2B5EF4-FFF2-40B4-BE49-F238E27FC236}">
                <a16:creationId xmlns:a16="http://schemas.microsoft.com/office/drawing/2014/main" id="{ACC1168B-2D7F-BD13-0186-C159FCA2A8A9}"/>
              </a:ext>
            </a:extLst>
          </p:cNvPr>
          <p:cNvPicPr>
            <a:picLocks noGrp="1" noChangeAspect="1"/>
          </p:cNvPicPr>
          <p:nvPr>
            <p:ph idx="1"/>
          </p:nvPr>
        </p:nvPicPr>
        <p:blipFill>
          <a:blip r:embed="rId2"/>
          <a:stretch>
            <a:fillRect/>
          </a:stretch>
        </p:blipFill>
        <p:spPr>
          <a:xfrm>
            <a:off x="5109284" y="752168"/>
            <a:ext cx="6867047" cy="5886041"/>
          </a:xfrm>
        </p:spPr>
      </p:pic>
      <p:sp>
        <p:nvSpPr>
          <p:cNvPr id="7" name="TextBox 6">
            <a:extLst>
              <a:ext uri="{FF2B5EF4-FFF2-40B4-BE49-F238E27FC236}">
                <a16:creationId xmlns:a16="http://schemas.microsoft.com/office/drawing/2014/main" id="{DCF531C2-19C5-B4BA-737F-EF37D61E2DCE}"/>
              </a:ext>
            </a:extLst>
          </p:cNvPr>
          <p:cNvSpPr txBox="1"/>
          <p:nvPr/>
        </p:nvSpPr>
        <p:spPr>
          <a:xfrm>
            <a:off x="663677" y="1932039"/>
            <a:ext cx="4445607" cy="163121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For our third report we needed to find information about our employees’ time. We needed to look into the last four quarters, how many hours did each employee work?</a:t>
            </a:r>
          </a:p>
        </p:txBody>
      </p:sp>
    </p:spTree>
    <p:extLst>
      <p:ext uri="{BB962C8B-B14F-4D97-AF65-F5344CB8AC3E}">
        <p14:creationId xmlns:p14="http://schemas.microsoft.com/office/powerpoint/2010/main" val="1652951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CE2CF7-D5AA-4464-AC91-9ED1EA5D6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C988C0-89EB-F98E-FF1F-211A4EA3AC02}"/>
              </a:ext>
            </a:extLst>
          </p:cNvPr>
          <p:cNvSpPr>
            <a:spLocks noGrp="1"/>
          </p:cNvSpPr>
          <p:nvPr>
            <p:ph type="title"/>
          </p:nvPr>
        </p:nvSpPr>
        <p:spPr>
          <a:xfrm>
            <a:off x="5177859" y="609601"/>
            <a:ext cx="5683623" cy="1216024"/>
          </a:xfrm>
        </p:spPr>
        <p:txBody>
          <a:bodyPr>
            <a:normAutofit/>
          </a:bodyPr>
          <a:lstStyle/>
          <a:p>
            <a:r>
              <a:rPr lang="en-US" dirty="0"/>
              <a:t>Assumptions made</a:t>
            </a:r>
          </a:p>
        </p:txBody>
      </p:sp>
      <p:pic>
        <p:nvPicPr>
          <p:cNvPr id="5" name="Picture 4" descr="Pen placed on top of a signature line">
            <a:extLst>
              <a:ext uri="{FF2B5EF4-FFF2-40B4-BE49-F238E27FC236}">
                <a16:creationId xmlns:a16="http://schemas.microsoft.com/office/drawing/2014/main" id="{3F67D2DA-5AC6-5CBE-82D3-22D9117AAE21}"/>
              </a:ext>
            </a:extLst>
          </p:cNvPr>
          <p:cNvPicPr>
            <a:picLocks noChangeAspect="1"/>
          </p:cNvPicPr>
          <p:nvPr/>
        </p:nvPicPr>
        <p:blipFill>
          <a:blip r:embed="rId2"/>
          <a:srcRect l="52631" r="2736" b="-2"/>
          <a:stretch/>
        </p:blipFill>
        <p:spPr>
          <a:xfrm>
            <a:off x="20" y="2"/>
            <a:ext cx="4585628" cy="6857998"/>
          </a:xfrm>
          <a:custGeom>
            <a:avLst/>
            <a:gdLst/>
            <a:ahLst/>
            <a:cxnLst/>
            <a:rect l="l" t="t" r="r" b="b"/>
            <a:pathLst>
              <a:path w="4585648" h="6857998">
                <a:moveTo>
                  <a:pt x="0" y="0"/>
                </a:moveTo>
                <a:lnTo>
                  <a:pt x="3944047" y="0"/>
                </a:lnTo>
                <a:lnTo>
                  <a:pt x="3944688" y="10340"/>
                </a:lnTo>
                <a:cubicBezTo>
                  <a:pt x="3965528" y="36732"/>
                  <a:pt x="3945672" y="53579"/>
                  <a:pt x="3950304" y="81398"/>
                </a:cubicBezTo>
                <a:cubicBezTo>
                  <a:pt x="3979668" y="102733"/>
                  <a:pt x="3935739" y="103225"/>
                  <a:pt x="3930579" y="118301"/>
                </a:cubicBezTo>
                <a:lnTo>
                  <a:pt x="3930846" y="122373"/>
                </a:lnTo>
                <a:lnTo>
                  <a:pt x="3937038" y="132397"/>
                </a:lnTo>
                <a:lnTo>
                  <a:pt x="3940265" y="135982"/>
                </a:lnTo>
                <a:cubicBezTo>
                  <a:pt x="3942154" y="138523"/>
                  <a:pt x="3942977" y="140298"/>
                  <a:pt x="3943073" y="141620"/>
                </a:cubicBezTo>
                <a:cubicBezTo>
                  <a:pt x="3942998" y="141685"/>
                  <a:pt x="3942926" y="141751"/>
                  <a:pt x="3942854" y="141816"/>
                </a:cubicBezTo>
                <a:lnTo>
                  <a:pt x="3946045" y="146983"/>
                </a:lnTo>
                <a:cubicBezTo>
                  <a:pt x="3952085" y="155570"/>
                  <a:pt x="3958585" y="163800"/>
                  <a:pt x="3965281" y="171535"/>
                </a:cubicBezTo>
                <a:cubicBezTo>
                  <a:pt x="3952744" y="181711"/>
                  <a:pt x="3987015" y="208379"/>
                  <a:pt x="3955100" y="211093"/>
                </a:cubicBezTo>
                <a:cubicBezTo>
                  <a:pt x="3963231" y="221704"/>
                  <a:pt x="3979172" y="225918"/>
                  <a:pt x="3957453" y="226143"/>
                </a:cubicBezTo>
                <a:cubicBezTo>
                  <a:pt x="3959561" y="229747"/>
                  <a:pt x="3959011" y="232340"/>
                  <a:pt x="3957179" y="234484"/>
                </a:cubicBezTo>
                <a:lnTo>
                  <a:pt x="3956175" y="235199"/>
                </a:lnTo>
                <a:lnTo>
                  <a:pt x="3974755" y="258709"/>
                </a:lnTo>
                <a:cubicBezTo>
                  <a:pt x="3974810" y="259903"/>
                  <a:pt x="3974864" y="261097"/>
                  <a:pt x="3974919" y="262291"/>
                </a:cubicBezTo>
                <a:lnTo>
                  <a:pt x="3989981" y="277023"/>
                </a:lnTo>
                <a:lnTo>
                  <a:pt x="3996191" y="284947"/>
                </a:lnTo>
                <a:lnTo>
                  <a:pt x="4001190" y="286536"/>
                </a:lnTo>
                <a:cubicBezTo>
                  <a:pt x="4004786" y="288616"/>
                  <a:pt x="4007623" y="292056"/>
                  <a:pt x="4008705" y="298565"/>
                </a:cubicBezTo>
                <a:cubicBezTo>
                  <a:pt x="4008585" y="299108"/>
                  <a:pt x="4008465" y="299650"/>
                  <a:pt x="4008344" y="300194"/>
                </a:cubicBezTo>
                <a:lnTo>
                  <a:pt x="4019098" y="309203"/>
                </a:lnTo>
                <a:cubicBezTo>
                  <a:pt x="4023353" y="311943"/>
                  <a:pt x="4028131" y="314172"/>
                  <a:pt x="4033618" y="315650"/>
                </a:cubicBezTo>
                <a:cubicBezTo>
                  <a:pt x="4027964" y="354775"/>
                  <a:pt x="4065415" y="383133"/>
                  <a:pt x="4080284" y="421400"/>
                </a:cubicBezTo>
                <a:cubicBezTo>
                  <a:pt x="4052614" y="444764"/>
                  <a:pt x="4129047" y="500739"/>
                  <a:pt x="4168461" y="503092"/>
                </a:cubicBezTo>
                <a:cubicBezTo>
                  <a:pt x="4128023" y="511488"/>
                  <a:pt x="4257167" y="577423"/>
                  <a:pt x="4192557" y="560735"/>
                </a:cubicBezTo>
                <a:cubicBezTo>
                  <a:pt x="4202585" y="572893"/>
                  <a:pt x="4193454" y="589341"/>
                  <a:pt x="4176910" y="584674"/>
                </a:cubicBezTo>
                <a:cubicBezTo>
                  <a:pt x="4224177" y="618252"/>
                  <a:pt x="4225772" y="681450"/>
                  <a:pt x="4260533" y="723119"/>
                </a:cubicBezTo>
                <a:cubicBezTo>
                  <a:pt x="4242328" y="753272"/>
                  <a:pt x="4263820" y="734604"/>
                  <a:pt x="4270711" y="760720"/>
                </a:cubicBezTo>
                <a:cubicBezTo>
                  <a:pt x="4295191" y="748303"/>
                  <a:pt x="4270314" y="794183"/>
                  <a:pt x="4302509" y="789247"/>
                </a:cubicBezTo>
                <a:cubicBezTo>
                  <a:pt x="4302741" y="794159"/>
                  <a:pt x="4301954" y="799070"/>
                  <a:pt x="4300921" y="804034"/>
                </a:cubicBezTo>
                <a:cubicBezTo>
                  <a:pt x="4300749" y="804900"/>
                  <a:pt x="4300572" y="805767"/>
                  <a:pt x="4300400" y="806635"/>
                </a:cubicBezTo>
                <a:lnTo>
                  <a:pt x="4303753" y="815950"/>
                </a:lnTo>
                <a:lnTo>
                  <a:pt x="4297888" y="819940"/>
                </a:lnTo>
                <a:cubicBezTo>
                  <a:pt x="4297944" y="824938"/>
                  <a:pt x="4297999" y="829937"/>
                  <a:pt x="4298055" y="834935"/>
                </a:cubicBezTo>
                <a:cubicBezTo>
                  <a:pt x="4299172" y="840340"/>
                  <a:pt x="4301603" y="845911"/>
                  <a:pt x="4306135" y="851700"/>
                </a:cubicBezTo>
                <a:cubicBezTo>
                  <a:pt x="4332817" y="868320"/>
                  <a:pt x="4317557" y="909641"/>
                  <a:pt x="4352091" y="929754"/>
                </a:cubicBezTo>
                <a:cubicBezTo>
                  <a:pt x="4362479" y="937980"/>
                  <a:pt x="4380484" y="968513"/>
                  <a:pt x="4375270" y="977376"/>
                </a:cubicBezTo>
                <a:cubicBezTo>
                  <a:pt x="4377250" y="984377"/>
                  <a:pt x="4384849" y="990651"/>
                  <a:pt x="4377297" y="996912"/>
                </a:cubicBezTo>
                <a:cubicBezTo>
                  <a:pt x="4369005" y="1005760"/>
                  <a:pt x="4399874" y="1021625"/>
                  <a:pt x="4384684" y="1023223"/>
                </a:cubicBezTo>
                <a:cubicBezTo>
                  <a:pt x="4406172" y="1034643"/>
                  <a:pt x="4390237" y="1055523"/>
                  <a:pt x="4392472" y="1070780"/>
                </a:cubicBezTo>
                <a:cubicBezTo>
                  <a:pt x="4411832" y="1078905"/>
                  <a:pt x="4397439" y="1102903"/>
                  <a:pt x="4412067" y="1132722"/>
                </a:cubicBezTo>
                <a:cubicBezTo>
                  <a:pt x="4434025" y="1141419"/>
                  <a:pt x="4421728" y="1152870"/>
                  <a:pt x="4455281" y="1171648"/>
                </a:cubicBezTo>
                <a:cubicBezTo>
                  <a:pt x="4453907" y="1173110"/>
                  <a:pt x="4452815" y="1174775"/>
                  <a:pt x="4452047" y="1176593"/>
                </a:cubicBezTo>
                <a:cubicBezTo>
                  <a:pt x="4447572" y="1187166"/>
                  <a:pt x="4454607" y="1200545"/>
                  <a:pt x="4467755" y="1206479"/>
                </a:cubicBezTo>
                <a:lnTo>
                  <a:pt x="4498518" y="1230184"/>
                </a:lnTo>
                <a:lnTo>
                  <a:pt x="4503988" y="1239714"/>
                </a:lnTo>
                <a:cubicBezTo>
                  <a:pt x="4506730" y="1246063"/>
                  <a:pt x="4507415" y="1251722"/>
                  <a:pt x="4506821" y="1256926"/>
                </a:cubicBezTo>
                <a:lnTo>
                  <a:pt x="4502210" y="1270678"/>
                </a:lnTo>
                <a:lnTo>
                  <a:pt x="4494994" y="1272955"/>
                </a:lnTo>
                <a:lnTo>
                  <a:pt x="4495424" y="1282254"/>
                </a:lnTo>
                <a:lnTo>
                  <a:pt x="4494064" y="1284511"/>
                </a:lnTo>
                <a:cubicBezTo>
                  <a:pt x="4491436" y="1288808"/>
                  <a:pt x="4489075" y="1293117"/>
                  <a:pt x="4487745" y="1297660"/>
                </a:cubicBezTo>
                <a:cubicBezTo>
                  <a:pt x="4521914" y="1300656"/>
                  <a:pt x="4482088" y="1336801"/>
                  <a:pt x="4510831" y="1331158"/>
                </a:cubicBezTo>
                <a:cubicBezTo>
                  <a:pt x="4509485" y="1356644"/>
                  <a:pt x="4537196" y="1344587"/>
                  <a:pt x="4509149" y="1367911"/>
                </a:cubicBezTo>
                <a:cubicBezTo>
                  <a:pt x="4525575" y="1402569"/>
                  <a:pt x="4519252" y="1443943"/>
                  <a:pt x="4530734" y="1480066"/>
                </a:cubicBezTo>
                <a:lnTo>
                  <a:pt x="4531332" y="1481140"/>
                </a:lnTo>
                <a:lnTo>
                  <a:pt x="4523757" y="1500827"/>
                </a:lnTo>
                <a:lnTo>
                  <a:pt x="4517749" y="1528834"/>
                </a:lnTo>
                <a:lnTo>
                  <a:pt x="4510978" y="1526104"/>
                </a:lnTo>
                <a:cubicBezTo>
                  <a:pt x="4505305" y="1525236"/>
                  <a:pt x="4507721" y="1530251"/>
                  <a:pt x="4513177" y="1537822"/>
                </a:cubicBezTo>
                <a:lnTo>
                  <a:pt x="4515243" y="1540521"/>
                </a:lnTo>
                <a:lnTo>
                  <a:pt x="4514146" y="1545627"/>
                </a:lnTo>
                <a:cubicBezTo>
                  <a:pt x="4512031" y="1559801"/>
                  <a:pt x="4511188" y="1572109"/>
                  <a:pt x="4512185" y="1579228"/>
                </a:cubicBezTo>
                <a:cubicBezTo>
                  <a:pt x="4545845" y="1639398"/>
                  <a:pt x="4550705" y="1726741"/>
                  <a:pt x="4554335" y="1818364"/>
                </a:cubicBezTo>
                <a:cubicBezTo>
                  <a:pt x="4560401" y="1899079"/>
                  <a:pt x="4548295" y="2018831"/>
                  <a:pt x="4548582" y="2063518"/>
                </a:cubicBezTo>
                <a:lnTo>
                  <a:pt x="4556056" y="2086487"/>
                </a:lnTo>
                <a:lnTo>
                  <a:pt x="4554275" y="2089340"/>
                </a:lnTo>
                <a:cubicBezTo>
                  <a:pt x="4550593" y="2102174"/>
                  <a:pt x="4551716" y="2110234"/>
                  <a:pt x="4554956" y="2116163"/>
                </a:cubicBezTo>
                <a:lnTo>
                  <a:pt x="4560492" y="2121961"/>
                </a:lnTo>
                <a:lnTo>
                  <a:pt x="4571444" y="2176482"/>
                </a:lnTo>
                <a:lnTo>
                  <a:pt x="4575448" y="2237907"/>
                </a:lnTo>
                <a:lnTo>
                  <a:pt x="4573513" y="2238688"/>
                </a:lnTo>
                <a:cubicBezTo>
                  <a:pt x="4569330" y="2241686"/>
                  <a:pt x="4566526" y="2246244"/>
                  <a:pt x="4566533" y="2254203"/>
                </a:cubicBezTo>
                <a:cubicBezTo>
                  <a:pt x="4536852" y="2242405"/>
                  <a:pt x="4555170" y="2259280"/>
                  <a:pt x="4557814" y="2283790"/>
                </a:cubicBezTo>
                <a:cubicBezTo>
                  <a:pt x="4512304" y="2270934"/>
                  <a:pt x="4537738" y="2340304"/>
                  <a:pt x="4512647" y="2352361"/>
                </a:cubicBezTo>
                <a:cubicBezTo>
                  <a:pt x="4515616" y="2370657"/>
                  <a:pt x="4517925" y="2389769"/>
                  <a:pt x="4519328" y="2409295"/>
                </a:cubicBezTo>
                <a:lnTo>
                  <a:pt x="4519571" y="2420793"/>
                </a:lnTo>
                <a:lnTo>
                  <a:pt x="4519120" y="2421041"/>
                </a:lnTo>
                <a:cubicBezTo>
                  <a:pt x="4518201" y="2423576"/>
                  <a:pt x="4517918" y="2427373"/>
                  <a:pt x="4518471" y="2433205"/>
                </a:cubicBezTo>
                <a:lnTo>
                  <a:pt x="4461595" y="2530080"/>
                </a:lnTo>
                <a:cubicBezTo>
                  <a:pt x="4445853" y="2584934"/>
                  <a:pt x="4405533" y="2605402"/>
                  <a:pt x="4412936" y="2666699"/>
                </a:cubicBezTo>
                <a:cubicBezTo>
                  <a:pt x="4398065" y="2717991"/>
                  <a:pt x="4372927" y="2756371"/>
                  <a:pt x="4370093" y="2804588"/>
                </a:cubicBezTo>
                <a:cubicBezTo>
                  <a:pt x="4347398" y="2879436"/>
                  <a:pt x="4272392" y="2939011"/>
                  <a:pt x="4262477" y="3058637"/>
                </a:cubicBezTo>
                <a:cubicBezTo>
                  <a:pt x="4283714" y="3099999"/>
                  <a:pt x="4256160" y="3144249"/>
                  <a:pt x="4253454" y="3179447"/>
                </a:cubicBezTo>
                <a:cubicBezTo>
                  <a:pt x="4259242" y="3200557"/>
                  <a:pt x="4257117" y="3211737"/>
                  <a:pt x="4239228" y="3217364"/>
                </a:cubicBezTo>
                <a:cubicBezTo>
                  <a:pt x="4268875" y="3316502"/>
                  <a:pt x="4225924" y="3257304"/>
                  <a:pt x="4222932" y="3330364"/>
                </a:cubicBezTo>
                <a:cubicBezTo>
                  <a:pt x="4224428" y="3395928"/>
                  <a:pt x="4215196" y="3463236"/>
                  <a:pt x="4248669" y="3547193"/>
                </a:cubicBezTo>
                <a:cubicBezTo>
                  <a:pt x="4260183" y="3566053"/>
                  <a:pt x="4256781" y="3592027"/>
                  <a:pt x="4241070" y="3605210"/>
                </a:cubicBezTo>
                <a:cubicBezTo>
                  <a:pt x="4238364" y="3607478"/>
                  <a:pt x="4235392" y="3609274"/>
                  <a:pt x="4232239" y="3610540"/>
                </a:cubicBezTo>
                <a:cubicBezTo>
                  <a:pt x="4258208" y="3664330"/>
                  <a:pt x="4231517" y="3673159"/>
                  <a:pt x="4251881" y="3702764"/>
                </a:cubicBezTo>
                <a:cubicBezTo>
                  <a:pt x="4242939" y="3759891"/>
                  <a:pt x="4201773" y="3786712"/>
                  <a:pt x="4219293" y="3813528"/>
                </a:cubicBezTo>
                <a:cubicBezTo>
                  <a:pt x="4207910" y="3838914"/>
                  <a:pt x="4167663" y="3859754"/>
                  <a:pt x="4184863" y="3893255"/>
                </a:cubicBezTo>
                <a:cubicBezTo>
                  <a:pt x="4163644" y="3884625"/>
                  <a:pt x="4188862" y="3931915"/>
                  <a:pt x="4169808" y="3939619"/>
                </a:cubicBezTo>
                <a:cubicBezTo>
                  <a:pt x="4154129" y="3943837"/>
                  <a:pt x="4158129" y="3959170"/>
                  <a:pt x="4154137" y="3971517"/>
                </a:cubicBezTo>
                <a:cubicBezTo>
                  <a:pt x="4139069" y="3981495"/>
                  <a:pt x="4133844" y="4042203"/>
                  <a:pt x="4139625" y="4062614"/>
                </a:cubicBezTo>
                <a:cubicBezTo>
                  <a:pt x="4165622" y="4119195"/>
                  <a:pt x="4107101" y="4172348"/>
                  <a:pt x="4126180" y="4217749"/>
                </a:cubicBezTo>
                <a:cubicBezTo>
                  <a:pt x="4128014" y="4267056"/>
                  <a:pt x="4089563" y="4286360"/>
                  <a:pt x="4072389" y="4317623"/>
                </a:cubicBezTo>
                <a:cubicBezTo>
                  <a:pt x="4062182" y="4356545"/>
                  <a:pt x="4071264" y="4384138"/>
                  <a:pt x="4064937" y="4451279"/>
                </a:cubicBezTo>
                <a:cubicBezTo>
                  <a:pt x="4050628" y="4512697"/>
                  <a:pt x="4048851" y="4652154"/>
                  <a:pt x="4034424" y="4720470"/>
                </a:cubicBezTo>
                <a:cubicBezTo>
                  <a:pt x="3973937" y="4868361"/>
                  <a:pt x="4025760" y="4964348"/>
                  <a:pt x="4016334" y="5052878"/>
                </a:cubicBezTo>
                <a:cubicBezTo>
                  <a:pt x="3999794" y="5123327"/>
                  <a:pt x="4021855" y="5194887"/>
                  <a:pt x="3977865" y="5251650"/>
                </a:cubicBezTo>
                <a:cubicBezTo>
                  <a:pt x="3973961" y="5317292"/>
                  <a:pt x="3987477" y="5410025"/>
                  <a:pt x="3997669" y="5413392"/>
                </a:cubicBezTo>
                <a:cubicBezTo>
                  <a:pt x="3969262" y="5397845"/>
                  <a:pt x="3981248" y="5449403"/>
                  <a:pt x="3981869" y="5471875"/>
                </a:cubicBezTo>
                <a:cubicBezTo>
                  <a:pt x="3957580" y="5534944"/>
                  <a:pt x="3976666" y="5598829"/>
                  <a:pt x="3901990" y="5708604"/>
                </a:cubicBezTo>
                <a:cubicBezTo>
                  <a:pt x="3897618" y="5810136"/>
                  <a:pt x="3870199" y="5788842"/>
                  <a:pt x="3860571" y="5821275"/>
                </a:cubicBezTo>
                <a:cubicBezTo>
                  <a:pt x="3868171" y="5831278"/>
                  <a:pt x="3866949" y="5900968"/>
                  <a:pt x="3849074" y="5900679"/>
                </a:cubicBezTo>
                <a:cubicBezTo>
                  <a:pt x="3871964" y="5925143"/>
                  <a:pt x="3834226" y="5972433"/>
                  <a:pt x="3841809" y="5992005"/>
                </a:cubicBezTo>
                <a:cubicBezTo>
                  <a:pt x="3848533" y="6035132"/>
                  <a:pt x="3834497" y="6078819"/>
                  <a:pt x="3832901" y="6122412"/>
                </a:cubicBezTo>
                <a:cubicBezTo>
                  <a:pt x="3799640" y="6263751"/>
                  <a:pt x="3784898" y="6198720"/>
                  <a:pt x="3804166" y="6389843"/>
                </a:cubicBezTo>
                <a:cubicBezTo>
                  <a:pt x="3799226" y="6482285"/>
                  <a:pt x="3740829" y="6538361"/>
                  <a:pt x="3736537" y="6595214"/>
                </a:cubicBezTo>
                <a:cubicBezTo>
                  <a:pt x="3692112" y="6745846"/>
                  <a:pt x="3660956" y="6804405"/>
                  <a:pt x="3649707" y="6848925"/>
                </a:cubicBezTo>
                <a:lnTo>
                  <a:pt x="3649314" y="6857996"/>
                </a:lnTo>
                <a:lnTo>
                  <a:pt x="4585648" y="6857996"/>
                </a:lnTo>
                <a:lnTo>
                  <a:pt x="4585648" y="6857998"/>
                </a:lnTo>
                <a:lnTo>
                  <a:pt x="0" y="6857998"/>
                </a:lnTo>
                <a:close/>
              </a:path>
            </a:pathLst>
          </a:custGeom>
        </p:spPr>
      </p:pic>
      <p:sp>
        <p:nvSpPr>
          <p:cNvPr id="3" name="Content Placeholder 2">
            <a:extLst>
              <a:ext uri="{FF2B5EF4-FFF2-40B4-BE49-F238E27FC236}">
                <a16:creationId xmlns:a16="http://schemas.microsoft.com/office/drawing/2014/main" id="{83E52E03-CE29-AF1A-50A5-717042E4E30B}"/>
              </a:ext>
            </a:extLst>
          </p:cNvPr>
          <p:cNvSpPr>
            <a:spLocks noGrp="1"/>
          </p:cNvSpPr>
          <p:nvPr>
            <p:ph idx="1"/>
          </p:nvPr>
        </p:nvSpPr>
        <p:spPr>
          <a:xfrm>
            <a:off x="5177859" y="2147356"/>
            <a:ext cx="5683624" cy="4107021"/>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In order to make the python scripts, and get the reports we made the following assumptions:</a:t>
            </a:r>
          </a:p>
          <a:p>
            <a:r>
              <a:rPr lang="en-US" dirty="0">
                <a:effectLst/>
                <a:latin typeface="Times New Roman" panose="02020603050405020304" pitchFamily="18" charset="0"/>
                <a:ea typeface="Aptos" panose="020B0004020202020204" pitchFamily="34" charset="0"/>
                <a:cs typeface="Times New Roman" panose="02020603050405020304" pitchFamily="18" charset="0"/>
              </a:rPr>
              <a:t>Each department has multiple employees (assuming every employee is a part of a department)</a:t>
            </a:r>
            <a:r>
              <a:rPr lang="en-US" dirty="0">
                <a:effectLst/>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Wine distributor, wine price</a:t>
            </a:r>
          </a:p>
          <a:p>
            <a:r>
              <a:rPr lang="en-US" dirty="0">
                <a:latin typeface="Times New Roman" panose="02020603050405020304" pitchFamily="18" charset="0"/>
                <a:cs typeface="Times New Roman" panose="02020603050405020304" pitchFamily="18" charset="0"/>
              </a:rPr>
              <a:t>Supplier address, phone number and email</a:t>
            </a:r>
          </a:p>
          <a:p>
            <a:r>
              <a:rPr lang="en-US" dirty="0">
                <a:latin typeface="Times New Roman" panose="02020603050405020304" pitchFamily="18" charset="0"/>
                <a:cs typeface="Times New Roman" panose="02020603050405020304" pitchFamily="18" charset="0"/>
              </a:rPr>
              <a:t>Manager phone number, address, and email</a:t>
            </a:r>
          </a:p>
          <a:p>
            <a:r>
              <a:rPr lang="en-US" dirty="0">
                <a:latin typeface="Times New Roman" panose="02020603050405020304" pitchFamily="18" charset="0"/>
                <a:cs typeface="Times New Roman" panose="02020603050405020304" pitchFamily="18" charset="0"/>
              </a:rPr>
              <a:t>Employee phone number, address, and email</a:t>
            </a:r>
          </a:p>
          <a:p>
            <a:r>
              <a:rPr lang="en-US" dirty="0">
                <a:latin typeface="Times New Roman" panose="02020603050405020304" pitchFamily="18" charset="0"/>
                <a:cs typeface="Times New Roman" panose="02020603050405020304" pitchFamily="18" charset="0"/>
              </a:rPr>
              <a:t>Employee hours, employee wage</a:t>
            </a:r>
          </a:p>
          <a:p>
            <a:endParaRPr lang="en-US" dirty="0"/>
          </a:p>
        </p:txBody>
      </p:sp>
    </p:spTree>
    <p:extLst>
      <p:ext uri="{BB962C8B-B14F-4D97-AF65-F5344CB8AC3E}">
        <p14:creationId xmlns:p14="http://schemas.microsoft.com/office/powerpoint/2010/main" val="16971183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1CE2CF7-D5AA-4464-AC91-9ED1EA5D6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F4B352-D7C7-F1FF-561F-C420BCE8C9A7}"/>
              </a:ext>
            </a:extLst>
          </p:cNvPr>
          <p:cNvSpPr>
            <a:spLocks noGrp="1"/>
          </p:cNvSpPr>
          <p:nvPr>
            <p:ph type="title"/>
          </p:nvPr>
        </p:nvSpPr>
        <p:spPr>
          <a:xfrm>
            <a:off x="5177859" y="609601"/>
            <a:ext cx="5683623" cy="1216024"/>
          </a:xfrm>
        </p:spPr>
        <p:txBody>
          <a:bodyPr>
            <a:normAutofit/>
          </a:bodyPr>
          <a:lstStyle/>
          <a:p>
            <a:r>
              <a:rPr lang="en-US" dirty="0"/>
              <a:t>Conclusion</a:t>
            </a:r>
          </a:p>
        </p:txBody>
      </p:sp>
      <p:pic>
        <p:nvPicPr>
          <p:cNvPr id="5" name="Picture 4" descr="Laid wine bottles, glass and grapes">
            <a:extLst>
              <a:ext uri="{FF2B5EF4-FFF2-40B4-BE49-F238E27FC236}">
                <a16:creationId xmlns:a16="http://schemas.microsoft.com/office/drawing/2014/main" id="{E9FD81D7-8634-1AED-C317-19B7A7558333}"/>
              </a:ext>
            </a:extLst>
          </p:cNvPr>
          <p:cNvPicPr>
            <a:picLocks noChangeAspect="1"/>
          </p:cNvPicPr>
          <p:nvPr/>
        </p:nvPicPr>
        <p:blipFill>
          <a:blip r:embed="rId2"/>
          <a:srcRect r="55367" b="-2"/>
          <a:stretch/>
        </p:blipFill>
        <p:spPr>
          <a:xfrm>
            <a:off x="20" y="2"/>
            <a:ext cx="4585628" cy="6857998"/>
          </a:xfrm>
          <a:custGeom>
            <a:avLst/>
            <a:gdLst/>
            <a:ahLst/>
            <a:cxnLst/>
            <a:rect l="l" t="t" r="r" b="b"/>
            <a:pathLst>
              <a:path w="4585648" h="6857998">
                <a:moveTo>
                  <a:pt x="0" y="0"/>
                </a:moveTo>
                <a:lnTo>
                  <a:pt x="3944047" y="0"/>
                </a:lnTo>
                <a:lnTo>
                  <a:pt x="3944688" y="10340"/>
                </a:lnTo>
                <a:cubicBezTo>
                  <a:pt x="3965528" y="36732"/>
                  <a:pt x="3945672" y="53579"/>
                  <a:pt x="3950304" y="81398"/>
                </a:cubicBezTo>
                <a:cubicBezTo>
                  <a:pt x="3979668" y="102733"/>
                  <a:pt x="3935739" y="103225"/>
                  <a:pt x="3930579" y="118301"/>
                </a:cubicBezTo>
                <a:lnTo>
                  <a:pt x="3930846" y="122373"/>
                </a:lnTo>
                <a:lnTo>
                  <a:pt x="3937038" y="132397"/>
                </a:lnTo>
                <a:lnTo>
                  <a:pt x="3940265" y="135982"/>
                </a:lnTo>
                <a:cubicBezTo>
                  <a:pt x="3942154" y="138523"/>
                  <a:pt x="3942977" y="140298"/>
                  <a:pt x="3943073" y="141620"/>
                </a:cubicBezTo>
                <a:cubicBezTo>
                  <a:pt x="3942998" y="141685"/>
                  <a:pt x="3942926" y="141751"/>
                  <a:pt x="3942854" y="141816"/>
                </a:cubicBezTo>
                <a:lnTo>
                  <a:pt x="3946045" y="146983"/>
                </a:lnTo>
                <a:cubicBezTo>
                  <a:pt x="3952085" y="155570"/>
                  <a:pt x="3958585" y="163800"/>
                  <a:pt x="3965281" y="171535"/>
                </a:cubicBezTo>
                <a:cubicBezTo>
                  <a:pt x="3952744" y="181711"/>
                  <a:pt x="3987015" y="208379"/>
                  <a:pt x="3955100" y="211093"/>
                </a:cubicBezTo>
                <a:cubicBezTo>
                  <a:pt x="3963231" y="221704"/>
                  <a:pt x="3979172" y="225918"/>
                  <a:pt x="3957453" y="226143"/>
                </a:cubicBezTo>
                <a:cubicBezTo>
                  <a:pt x="3959561" y="229747"/>
                  <a:pt x="3959011" y="232340"/>
                  <a:pt x="3957179" y="234484"/>
                </a:cubicBezTo>
                <a:lnTo>
                  <a:pt x="3956175" y="235199"/>
                </a:lnTo>
                <a:lnTo>
                  <a:pt x="3974755" y="258709"/>
                </a:lnTo>
                <a:cubicBezTo>
                  <a:pt x="3974810" y="259903"/>
                  <a:pt x="3974864" y="261097"/>
                  <a:pt x="3974919" y="262291"/>
                </a:cubicBezTo>
                <a:lnTo>
                  <a:pt x="3989981" y="277023"/>
                </a:lnTo>
                <a:lnTo>
                  <a:pt x="3996191" y="284947"/>
                </a:lnTo>
                <a:lnTo>
                  <a:pt x="4001190" y="286536"/>
                </a:lnTo>
                <a:cubicBezTo>
                  <a:pt x="4004786" y="288616"/>
                  <a:pt x="4007623" y="292056"/>
                  <a:pt x="4008705" y="298565"/>
                </a:cubicBezTo>
                <a:cubicBezTo>
                  <a:pt x="4008585" y="299108"/>
                  <a:pt x="4008465" y="299650"/>
                  <a:pt x="4008344" y="300194"/>
                </a:cubicBezTo>
                <a:lnTo>
                  <a:pt x="4019098" y="309203"/>
                </a:lnTo>
                <a:cubicBezTo>
                  <a:pt x="4023353" y="311943"/>
                  <a:pt x="4028131" y="314172"/>
                  <a:pt x="4033618" y="315650"/>
                </a:cubicBezTo>
                <a:cubicBezTo>
                  <a:pt x="4027964" y="354775"/>
                  <a:pt x="4065415" y="383133"/>
                  <a:pt x="4080284" y="421400"/>
                </a:cubicBezTo>
                <a:cubicBezTo>
                  <a:pt x="4052614" y="444764"/>
                  <a:pt x="4129047" y="500739"/>
                  <a:pt x="4168461" y="503092"/>
                </a:cubicBezTo>
                <a:cubicBezTo>
                  <a:pt x="4128023" y="511488"/>
                  <a:pt x="4257167" y="577423"/>
                  <a:pt x="4192557" y="560735"/>
                </a:cubicBezTo>
                <a:cubicBezTo>
                  <a:pt x="4202585" y="572893"/>
                  <a:pt x="4193454" y="589341"/>
                  <a:pt x="4176910" y="584674"/>
                </a:cubicBezTo>
                <a:cubicBezTo>
                  <a:pt x="4224177" y="618252"/>
                  <a:pt x="4225772" y="681450"/>
                  <a:pt x="4260533" y="723119"/>
                </a:cubicBezTo>
                <a:cubicBezTo>
                  <a:pt x="4242328" y="753272"/>
                  <a:pt x="4263820" y="734604"/>
                  <a:pt x="4270711" y="760720"/>
                </a:cubicBezTo>
                <a:cubicBezTo>
                  <a:pt x="4295191" y="748303"/>
                  <a:pt x="4270314" y="794183"/>
                  <a:pt x="4302509" y="789247"/>
                </a:cubicBezTo>
                <a:cubicBezTo>
                  <a:pt x="4302741" y="794159"/>
                  <a:pt x="4301954" y="799070"/>
                  <a:pt x="4300921" y="804034"/>
                </a:cubicBezTo>
                <a:cubicBezTo>
                  <a:pt x="4300749" y="804900"/>
                  <a:pt x="4300572" y="805767"/>
                  <a:pt x="4300400" y="806635"/>
                </a:cubicBezTo>
                <a:lnTo>
                  <a:pt x="4303753" y="815950"/>
                </a:lnTo>
                <a:lnTo>
                  <a:pt x="4297888" y="819940"/>
                </a:lnTo>
                <a:cubicBezTo>
                  <a:pt x="4297944" y="824938"/>
                  <a:pt x="4297999" y="829937"/>
                  <a:pt x="4298055" y="834935"/>
                </a:cubicBezTo>
                <a:cubicBezTo>
                  <a:pt x="4299172" y="840340"/>
                  <a:pt x="4301603" y="845911"/>
                  <a:pt x="4306135" y="851700"/>
                </a:cubicBezTo>
                <a:cubicBezTo>
                  <a:pt x="4332817" y="868320"/>
                  <a:pt x="4317557" y="909641"/>
                  <a:pt x="4352091" y="929754"/>
                </a:cubicBezTo>
                <a:cubicBezTo>
                  <a:pt x="4362479" y="937980"/>
                  <a:pt x="4380484" y="968513"/>
                  <a:pt x="4375270" y="977376"/>
                </a:cubicBezTo>
                <a:cubicBezTo>
                  <a:pt x="4377250" y="984377"/>
                  <a:pt x="4384849" y="990651"/>
                  <a:pt x="4377297" y="996912"/>
                </a:cubicBezTo>
                <a:cubicBezTo>
                  <a:pt x="4369005" y="1005760"/>
                  <a:pt x="4399874" y="1021625"/>
                  <a:pt x="4384684" y="1023223"/>
                </a:cubicBezTo>
                <a:cubicBezTo>
                  <a:pt x="4406172" y="1034643"/>
                  <a:pt x="4390237" y="1055523"/>
                  <a:pt x="4392472" y="1070780"/>
                </a:cubicBezTo>
                <a:cubicBezTo>
                  <a:pt x="4411832" y="1078905"/>
                  <a:pt x="4397439" y="1102903"/>
                  <a:pt x="4412067" y="1132722"/>
                </a:cubicBezTo>
                <a:cubicBezTo>
                  <a:pt x="4434025" y="1141419"/>
                  <a:pt x="4421728" y="1152870"/>
                  <a:pt x="4455281" y="1171648"/>
                </a:cubicBezTo>
                <a:cubicBezTo>
                  <a:pt x="4453907" y="1173110"/>
                  <a:pt x="4452815" y="1174775"/>
                  <a:pt x="4452047" y="1176593"/>
                </a:cubicBezTo>
                <a:cubicBezTo>
                  <a:pt x="4447572" y="1187166"/>
                  <a:pt x="4454607" y="1200545"/>
                  <a:pt x="4467755" y="1206479"/>
                </a:cubicBezTo>
                <a:lnTo>
                  <a:pt x="4498518" y="1230184"/>
                </a:lnTo>
                <a:lnTo>
                  <a:pt x="4503988" y="1239714"/>
                </a:lnTo>
                <a:cubicBezTo>
                  <a:pt x="4506730" y="1246063"/>
                  <a:pt x="4507415" y="1251722"/>
                  <a:pt x="4506821" y="1256926"/>
                </a:cubicBezTo>
                <a:lnTo>
                  <a:pt x="4502210" y="1270678"/>
                </a:lnTo>
                <a:lnTo>
                  <a:pt x="4494994" y="1272955"/>
                </a:lnTo>
                <a:lnTo>
                  <a:pt x="4495424" y="1282254"/>
                </a:lnTo>
                <a:lnTo>
                  <a:pt x="4494064" y="1284511"/>
                </a:lnTo>
                <a:cubicBezTo>
                  <a:pt x="4491436" y="1288808"/>
                  <a:pt x="4489075" y="1293117"/>
                  <a:pt x="4487745" y="1297660"/>
                </a:cubicBezTo>
                <a:cubicBezTo>
                  <a:pt x="4521914" y="1300656"/>
                  <a:pt x="4482088" y="1336801"/>
                  <a:pt x="4510831" y="1331158"/>
                </a:cubicBezTo>
                <a:cubicBezTo>
                  <a:pt x="4509485" y="1356644"/>
                  <a:pt x="4537196" y="1344587"/>
                  <a:pt x="4509149" y="1367911"/>
                </a:cubicBezTo>
                <a:cubicBezTo>
                  <a:pt x="4525575" y="1402569"/>
                  <a:pt x="4519252" y="1443943"/>
                  <a:pt x="4530734" y="1480066"/>
                </a:cubicBezTo>
                <a:lnTo>
                  <a:pt x="4531332" y="1481140"/>
                </a:lnTo>
                <a:lnTo>
                  <a:pt x="4523757" y="1500827"/>
                </a:lnTo>
                <a:lnTo>
                  <a:pt x="4517749" y="1528834"/>
                </a:lnTo>
                <a:lnTo>
                  <a:pt x="4510978" y="1526104"/>
                </a:lnTo>
                <a:cubicBezTo>
                  <a:pt x="4505305" y="1525236"/>
                  <a:pt x="4507721" y="1530251"/>
                  <a:pt x="4513177" y="1537822"/>
                </a:cubicBezTo>
                <a:lnTo>
                  <a:pt x="4515243" y="1540521"/>
                </a:lnTo>
                <a:lnTo>
                  <a:pt x="4514146" y="1545627"/>
                </a:lnTo>
                <a:cubicBezTo>
                  <a:pt x="4512031" y="1559801"/>
                  <a:pt x="4511188" y="1572109"/>
                  <a:pt x="4512185" y="1579228"/>
                </a:cubicBezTo>
                <a:cubicBezTo>
                  <a:pt x="4545845" y="1639398"/>
                  <a:pt x="4550705" y="1726741"/>
                  <a:pt x="4554335" y="1818364"/>
                </a:cubicBezTo>
                <a:cubicBezTo>
                  <a:pt x="4560401" y="1899079"/>
                  <a:pt x="4548295" y="2018831"/>
                  <a:pt x="4548582" y="2063518"/>
                </a:cubicBezTo>
                <a:lnTo>
                  <a:pt x="4556056" y="2086487"/>
                </a:lnTo>
                <a:lnTo>
                  <a:pt x="4554275" y="2089340"/>
                </a:lnTo>
                <a:cubicBezTo>
                  <a:pt x="4550593" y="2102174"/>
                  <a:pt x="4551716" y="2110234"/>
                  <a:pt x="4554956" y="2116163"/>
                </a:cubicBezTo>
                <a:lnTo>
                  <a:pt x="4560492" y="2121961"/>
                </a:lnTo>
                <a:lnTo>
                  <a:pt x="4571444" y="2176482"/>
                </a:lnTo>
                <a:lnTo>
                  <a:pt x="4575448" y="2237907"/>
                </a:lnTo>
                <a:lnTo>
                  <a:pt x="4573513" y="2238688"/>
                </a:lnTo>
                <a:cubicBezTo>
                  <a:pt x="4569330" y="2241686"/>
                  <a:pt x="4566526" y="2246244"/>
                  <a:pt x="4566533" y="2254203"/>
                </a:cubicBezTo>
                <a:cubicBezTo>
                  <a:pt x="4536852" y="2242405"/>
                  <a:pt x="4555170" y="2259280"/>
                  <a:pt x="4557814" y="2283790"/>
                </a:cubicBezTo>
                <a:cubicBezTo>
                  <a:pt x="4512304" y="2270934"/>
                  <a:pt x="4537738" y="2340304"/>
                  <a:pt x="4512647" y="2352361"/>
                </a:cubicBezTo>
                <a:cubicBezTo>
                  <a:pt x="4515616" y="2370657"/>
                  <a:pt x="4517925" y="2389769"/>
                  <a:pt x="4519328" y="2409295"/>
                </a:cubicBezTo>
                <a:lnTo>
                  <a:pt x="4519571" y="2420793"/>
                </a:lnTo>
                <a:lnTo>
                  <a:pt x="4519120" y="2421041"/>
                </a:lnTo>
                <a:cubicBezTo>
                  <a:pt x="4518201" y="2423576"/>
                  <a:pt x="4517918" y="2427373"/>
                  <a:pt x="4518471" y="2433205"/>
                </a:cubicBezTo>
                <a:lnTo>
                  <a:pt x="4461595" y="2530080"/>
                </a:lnTo>
                <a:cubicBezTo>
                  <a:pt x="4445853" y="2584934"/>
                  <a:pt x="4405533" y="2605402"/>
                  <a:pt x="4412936" y="2666699"/>
                </a:cubicBezTo>
                <a:cubicBezTo>
                  <a:pt x="4398065" y="2717991"/>
                  <a:pt x="4372927" y="2756371"/>
                  <a:pt x="4370093" y="2804588"/>
                </a:cubicBezTo>
                <a:cubicBezTo>
                  <a:pt x="4347398" y="2879436"/>
                  <a:pt x="4272392" y="2939011"/>
                  <a:pt x="4262477" y="3058637"/>
                </a:cubicBezTo>
                <a:cubicBezTo>
                  <a:pt x="4283714" y="3099999"/>
                  <a:pt x="4256160" y="3144249"/>
                  <a:pt x="4253454" y="3179447"/>
                </a:cubicBezTo>
                <a:cubicBezTo>
                  <a:pt x="4259242" y="3200557"/>
                  <a:pt x="4257117" y="3211737"/>
                  <a:pt x="4239228" y="3217364"/>
                </a:cubicBezTo>
                <a:cubicBezTo>
                  <a:pt x="4268875" y="3316502"/>
                  <a:pt x="4225924" y="3257304"/>
                  <a:pt x="4222932" y="3330364"/>
                </a:cubicBezTo>
                <a:cubicBezTo>
                  <a:pt x="4224428" y="3395928"/>
                  <a:pt x="4215196" y="3463236"/>
                  <a:pt x="4248669" y="3547193"/>
                </a:cubicBezTo>
                <a:cubicBezTo>
                  <a:pt x="4260183" y="3566053"/>
                  <a:pt x="4256781" y="3592027"/>
                  <a:pt x="4241070" y="3605210"/>
                </a:cubicBezTo>
                <a:cubicBezTo>
                  <a:pt x="4238364" y="3607478"/>
                  <a:pt x="4235392" y="3609274"/>
                  <a:pt x="4232239" y="3610540"/>
                </a:cubicBezTo>
                <a:cubicBezTo>
                  <a:pt x="4258208" y="3664330"/>
                  <a:pt x="4231517" y="3673159"/>
                  <a:pt x="4251881" y="3702764"/>
                </a:cubicBezTo>
                <a:cubicBezTo>
                  <a:pt x="4242939" y="3759891"/>
                  <a:pt x="4201773" y="3786712"/>
                  <a:pt x="4219293" y="3813528"/>
                </a:cubicBezTo>
                <a:cubicBezTo>
                  <a:pt x="4207910" y="3838914"/>
                  <a:pt x="4167663" y="3859754"/>
                  <a:pt x="4184863" y="3893255"/>
                </a:cubicBezTo>
                <a:cubicBezTo>
                  <a:pt x="4163644" y="3884625"/>
                  <a:pt x="4188862" y="3931915"/>
                  <a:pt x="4169808" y="3939619"/>
                </a:cubicBezTo>
                <a:cubicBezTo>
                  <a:pt x="4154129" y="3943837"/>
                  <a:pt x="4158129" y="3959170"/>
                  <a:pt x="4154137" y="3971517"/>
                </a:cubicBezTo>
                <a:cubicBezTo>
                  <a:pt x="4139069" y="3981495"/>
                  <a:pt x="4133844" y="4042203"/>
                  <a:pt x="4139625" y="4062614"/>
                </a:cubicBezTo>
                <a:cubicBezTo>
                  <a:pt x="4165622" y="4119195"/>
                  <a:pt x="4107101" y="4172348"/>
                  <a:pt x="4126180" y="4217749"/>
                </a:cubicBezTo>
                <a:cubicBezTo>
                  <a:pt x="4128014" y="4267056"/>
                  <a:pt x="4089563" y="4286360"/>
                  <a:pt x="4072389" y="4317623"/>
                </a:cubicBezTo>
                <a:cubicBezTo>
                  <a:pt x="4062182" y="4356545"/>
                  <a:pt x="4071264" y="4384138"/>
                  <a:pt x="4064937" y="4451279"/>
                </a:cubicBezTo>
                <a:cubicBezTo>
                  <a:pt x="4050628" y="4512697"/>
                  <a:pt x="4048851" y="4652154"/>
                  <a:pt x="4034424" y="4720470"/>
                </a:cubicBezTo>
                <a:cubicBezTo>
                  <a:pt x="3973937" y="4868361"/>
                  <a:pt x="4025760" y="4964348"/>
                  <a:pt x="4016334" y="5052878"/>
                </a:cubicBezTo>
                <a:cubicBezTo>
                  <a:pt x="3999794" y="5123327"/>
                  <a:pt x="4021855" y="5194887"/>
                  <a:pt x="3977865" y="5251650"/>
                </a:cubicBezTo>
                <a:cubicBezTo>
                  <a:pt x="3973961" y="5317292"/>
                  <a:pt x="3987477" y="5410025"/>
                  <a:pt x="3997669" y="5413392"/>
                </a:cubicBezTo>
                <a:cubicBezTo>
                  <a:pt x="3969262" y="5397845"/>
                  <a:pt x="3981248" y="5449403"/>
                  <a:pt x="3981869" y="5471875"/>
                </a:cubicBezTo>
                <a:cubicBezTo>
                  <a:pt x="3957580" y="5534944"/>
                  <a:pt x="3976666" y="5598829"/>
                  <a:pt x="3901990" y="5708604"/>
                </a:cubicBezTo>
                <a:cubicBezTo>
                  <a:pt x="3897618" y="5810136"/>
                  <a:pt x="3870199" y="5788842"/>
                  <a:pt x="3860571" y="5821275"/>
                </a:cubicBezTo>
                <a:cubicBezTo>
                  <a:pt x="3868171" y="5831278"/>
                  <a:pt x="3866949" y="5900968"/>
                  <a:pt x="3849074" y="5900679"/>
                </a:cubicBezTo>
                <a:cubicBezTo>
                  <a:pt x="3871964" y="5925143"/>
                  <a:pt x="3834226" y="5972433"/>
                  <a:pt x="3841809" y="5992005"/>
                </a:cubicBezTo>
                <a:cubicBezTo>
                  <a:pt x="3848533" y="6035132"/>
                  <a:pt x="3834497" y="6078819"/>
                  <a:pt x="3832901" y="6122412"/>
                </a:cubicBezTo>
                <a:cubicBezTo>
                  <a:pt x="3799640" y="6263751"/>
                  <a:pt x="3784898" y="6198720"/>
                  <a:pt x="3804166" y="6389843"/>
                </a:cubicBezTo>
                <a:cubicBezTo>
                  <a:pt x="3799226" y="6482285"/>
                  <a:pt x="3740829" y="6538361"/>
                  <a:pt x="3736537" y="6595214"/>
                </a:cubicBezTo>
                <a:cubicBezTo>
                  <a:pt x="3692112" y="6745846"/>
                  <a:pt x="3660956" y="6804405"/>
                  <a:pt x="3649707" y="6848925"/>
                </a:cubicBezTo>
                <a:lnTo>
                  <a:pt x="3649314" y="6857996"/>
                </a:lnTo>
                <a:lnTo>
                  <a:pt x="4585648" y="6857996"/>
                </a:lnTo>
                <a:lnTo>
                  <a:pt x="4585648" y="6857998"/>
                </a:lnTo>
                <a:lnTo>
                  <a:pt x="0" y="6857998"/>
                </a:lnTo>
                <a:close/>
              </a:path>
            </a:pathLst>
          </a:custGeom>
        </p:spPr>
      </p:pic>
      <p:sp>
        <p:nvSpPr>
          <p:cNvPr id="3" name="Content Placeholder 2">
            <a:extLst>
              <a:ext uri="{FF2B5EF4-FFF2-40B4-BE49-F238E27FC236}">
                <a16:creationId xmlns:a16="http://schemas.microsoft.com/office/drawing/2014/main" id="{07622D94-460D-F3CC-4490-8A569D6A08E1}"/>
              </a:ext>
            </a:extLst>
          </p:cNvPr>
          <p:cNvSpPr>
            <a:spLocks noGrp="1"/>
          </p:cNvSpPr>
          <p:nvPr>
            <p:ph idx="1"/>
          </p:nvPr>
        </p:nvSpPr>
        <p:spPr>
          <a:xfrm>
            <a:off x="4989095" y="1636296"/>
            <a:ext cx="5872388" cy="5221704"/>
          </a:xfrm>
        </p:spPr>
        <p:txBody>
          <a:bodyPr>
            <a:normAutofit fontScale="92500" lnSpcReduction="10000"/>
          </a:bodyPr>
          <a:lstStyle/>
          <a:p>
            <a:pPr>
              <a:lnSpc>
                <a:spcPct val="90000"/>
              </a:lnSpc>
            </a:pPr>
            <a:r>
              <a:rPr lang="en-US" dirty="0">
                <a:latin typeface="Times New Roman" panose="02020603050405020304" pitchFamily="18" charset="0"/>
                <a:cs typeface="Times New Roman" panose="02020603050405020304" pitchFamily="18" charset="0"/>
              </a:rPr>
              <a:t>Our focus for this case study was to get the information Stan and Davis needed when creating the yearly ‘snapshot’ of the business that is due in a few weeks. They needed the information to determine the state of the business, the distribution, and the employees.</a:t>
            </a:r>
          </a:p>
          <a:p>
            <a:pPr>
              <a:lnSpc>
                <a:spcPct val="90000"/>
              </a:lnSpc>
            </a:pPr>
            <a:r>
              <a:rPr lang="en-US" dirty="0">
                <a:latin typeface="Times New Roman" panose="02020603050405020304" pitchFamily="18" charset="0"/>
                <a:cs typeface="Times New Roman" panose="02020603050405020304" pitchFamily="18" charset="0"/>
              </a:rPr>
              <a:t>The reports that were created would help Stan and Davis find a more efficient method of keeping track and ordering supplies.</a:t>
            </a:r>
          </a:p>
          <a:p>
            <a:pPr>
              <a:lnSpc>
                <a:spcPct val="90000"/>
              </a:lnSpc>
            </a:pPr>
            <a:r>
              <a:rPr lang="en-US" dirty="0">
                <a:latin typeface="Times New Roman" panose="02020603050405020304" pitchFamily="18" charset="0"/>
                <a:cs typeface="Times New Roman" panose="02020603050405020304" pitchFamily="18" charset="0"/>
              </a:rPr>
              <a:t>The reports that were created would help Maria, who is responsible for distribution, to be able to find a way for suppliers to order online and be able to track shipments. </a:t>
            </a:r>
          </a:p>
          <a:p>
            <a:pPr>
              <a:lnSpc>
                <a:spcPct val="90000"/>
              </a:lnSpc>
            </a:pPr>
            <a:r>
              <a:rPr lang="en-US" dirty="0">
                <a:latin typeface="Times New Roman" panose="02020603050405020304" pitchFamily="18" charset="0"/>
                <a:cs typeface="Times New Roman" panose="02020603050405020304" pitchFamily="18" charset="0"/>
              </a:rPr>
              <a:t>The reports that were created would help Henry Doyle, who manages the production line, keep track of the employees’ time.</a:t>
            </a:r>
          </a:p>
          <a:p>
            <a:pPr>
              <a:lnSpc>
                <a:spcPct val="90000"/>
              </a:lnSpc>
            </a:pPr>
            <a:r>
              <a:rPr lang="en-US" dirty="0">
                <a:latin typeface="Times New Roman" panose="02020603050405020304" pitchFamily="18" charset="0"/>
                <a:cs typeface="Times New Roman" panose="02020603050405020304" pitchFamily="18" charset="0"/>
              </a:rPr>
              <a:t>All this information will help Stan and Davis find ways to improve their business and run it more efficiently. </a:t>
            </a:r>
          </a:p>
        </p:txBody>
      </p:sp>
    </p:spTree>
    <p:extLst>
      <p:ext uri="{BB962C8B-B14F-4D97-AF65-F5344CB8AC3E}">
        <p14:creationId xmlns:p14="http://schemas.microsoft.com/office/powerpoint/2010/main" val="4132922860"/>
      </p:ext>
    </p:extLst>
  </p:cSld>
  <p:clrMapOvr>
    <a:masterClrMapping/>
  </p:clrMapOvr>
</p:sld>
</file>

<file path=ppt/theme/theme1.xml><?xml version="1.0" encoding="utf-8"?>
<a:theme xmlns:a="http://schemas.openxmlformats.org/drawingml/2006/main" name="ArchiveVTI">
  <a:themeElements>
    <a:clrScheme name="AnalogousFromLightSeedLeftStep">
      <a:dk1>
        <a:srgbClr val="000000"/>
      </a:dk1>
      <a:lt1>
        <a:srgbClr val="FFFFFF"/>
      </a:lt1>
      <a:dk2>
        <a:srgbClr val="332A1D"/>
      </a:dk2>
      <a:lt2>
        <a:srgbClr val="E4E2E8"/>
      </a:lt2>
      <a:accent1>
        <a:srgbClr val="93A96B"/>
      </a:accent1>
      <a:accent2>
        <a:srgbClr val="A7A259"/>
      </a:accent2>
      <a:accent3>
        <a:srgbClr val="C89762"/>
      </a:accent3>
      <a:accent4>
        <a:srgbClr val="CC766C"/>
      </a:accent4>
      <a:accent5>
        <a:srgbClr val="D587A0"/>
      </a:accent5>
      <a:accent6>
        <a:srgbClr val="CC6CB3"/>
      </a:accent6>
      <a:hlink>
        <a:srgbClr val="8169AE"/>
      </a:hlink>
      <a:folHlink>
        <a:srgbClr val="7F7F7F"/>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docProps/app.xml><?xml version="1.0" encoding="utf-8"?>
<Properties xmlns="http://schemas.openxmlformats.org/officeDocument/2006/extended-properties" xmlns:vt="http://schemas.openxmlformats.org/officeDocument/2006/docPropsVTypes">
  <TotalTime>125</TotalTime>
  <Words>508</Words>
  <Application>Microsoft Office PowerPoint</Application>
  <PresentationFormat>Widescreen</PresentationFormat>
  <Paragraphs>31</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Batang</vt:lpstr>
      <vt:lpstr>Aptos</vt:lpstr>
      <vt:lpstr>Arial</vt:lpstr>
      <vt:lpstr>Bembo</vt:lpstr>
      <vt:lpstr>Times New Roman</vt:lpstr>
      <vt:lpstr>ArchiveVTI</vt:lpstr>
      <vt:lpstr>Bacchus Winery</vt:lpstr>
      <vt:lpstr>Group introduction</vt:lpstr>
      <vt:lpstr>Bacchus winery case study</vt:lpstr>
      <vt:lpstr>ERD</vt:lpstr>
      <vt:lpstr>Report one</vt:lpstr>
      <vt:lpstr>Report two</vt:lpstr>
      <vt:lpstr>Report three</vt:lpstr>
      <vt:lpstr>Assumptions made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Vanessa Espino</dc:creator>
  <cp:lastModifiedBy>Robert Bean</cp:lastModifiedBy>
  <cp:revision>14</cp:revision>
  <dcterms:created xsi:type="dcterms:W3CDTF">2024-10-03T22:23:10Z</dcterms:created>
  <dcterms:modified xsi:type="dcterms:W3CDTF">2024-10-13T18:38:41Z</dcterms:modified>
</cp:coreProperties>
</file>

<file path=docProps/thumbnail.jpeg>
</file>